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91" r:id="rId2"/>
  </p:sldMasterIdLst>
  <p:notesMasterIdLst>
    <p:notesMasterId r:id="rId21"/>
  </p:notesMasterIdLst>
  <p:handoutMasterIdLst>
    <p:handoutMasterId r:id="rId22"/>
  </p:handoutMasterIdLst>
  <p:sldIdLst>
    <p:sldId id="302" r:id="rId3"/>
    <p:sldId id="305" r:id="rId4"/>
    <p:sldId id="304" r:id="rId5"/>
    <p:sldId id="306" r:id="rId6"/>
    <p:sldId id="307" r:id="rId7"/>
    <p:sldId id="308" r:id="rId8"/>
    <p:sldId id="309" r:id="rId9"/>
    <p:sldId id="310" r:id="rId10"/>
    <p:sldId id="323" r:id="rId11"/>
    <p:sldId id="311" r:id="rId12"/>
    <p:sldId id="319" r:id="rId13"/>
    <p:sldId id="312" r:id="rId14"/>
    <p:sldId id="314" r:id="rId15"/>
    <p:sldId id="313" r:id="rId16"/>
    <p:sldId id="321" r:id="rId17"/>
    <p:sldId id="317" r:id="rId18"/>
    <p:sldId id="322" r:id="rId19"/>
    <p:sldId id="318" r:id="rId20"/>
  </p:sldIdLst>
  <p:sldSz cx="7620000" cy="571500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B9866FF-77B6-4C50-86B5-D015FB54FBFE}">
          <p14:sldIdLst>
            <p14:sldId id="302"/>
            <p14:sldId id="305"/>
            <p14:sldId id="304"/>
            <p14:sldId id="306"/>
            <p14:sldId id="307"/>
            <p14:sldId id="308"/>
          </p14:sldIdLst>
        </p14:section>
        <p14:section name="Learning and Predicting" id="{177B0C29-4636-4D6E-8D62-0858AA133541}">
          <p14:sldIdLst>
            <p14:sldId id="309"/>
            <p14:sldId id="310"/>
            <p14:sldId id="323"/>
            <p14:sldId id="311"/>
            <p14:sldId id="319"/>
            <p14:sldId id="312"/>
            <p14:sldId id="314"/>
            <p14:sldId id="313"/>
            <p14:sldId id="321"/>
            <p14:sldId id="317"/>
            <p14:sldId id="322"/>
          </p14:sldIdLst>
        </p14:section>
        <p14:section name="Conclusion" id="{1A439DED-34AD-4E22-8B70-269B03A52250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82292" autoAdjust="0"/>
  </p:normalViewPr>
  <p:slideViewPr>
    <p:cSldViewPr snapToGrid="0">
      <p:cViewPr varScale="1">
        <p:scale>
          <a:sx n="60" d="100"/>
          <a:sy n="60" d="100"/>
        </p:scale>
        <p:origin x="190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image" Target="../media/image26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38C0D-BE9F-446D-8278-C1002458FD86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000220D4-3984-47B0-999E-9FA228ABAF7D}">
      <dgm:prSet phldrT="[Text]"/>
      <dgm:spPr/>
      <dgm:t>
        <a:bodyPr/>
        <a:lstStyle/>
        <a:p>
          <a:r>
            <a:rPr lang="en-US" dirty="0" smtClean="0"/>
            <a:t>More Configurations</a:t>
          </a:r>
          <a:endParaRPr lang="en-US" dirty="0"/>
        </a:p>
      </dgm:t>
    </dgm:pt>
    <dgm:pt modelId="{BB25487E-8E8F-4369-81F0-D1E9B63D156C}" type="parTrans" cxnId="{7A567B61-16F5-4D8D-B7D7-5088397DC636}">
      <dgm:prSet/>
      <dgm:spPr/>
      <dgm:t>
        <a:bodyPr/>
        <a:lstStyle/>
        <a:p>
          <a:endParaRPr lang="en-US"/>
        </a:p>
      </dgm:t>
    </dgm:pt>
    <dgm:pt modelId="{2A359433-882C-446B-8EF9-F2C15EB665BC}" type="sibTrans" cxnId="{7A567B61-16F5-4D8D-B7D7-5088397DC636}">
      <dgm:prSet/>
      <dgm:spPr/>
      <dgm:t>
        <a:bodyPr/>
        <a:lstStyle/>
        <a:p>
          <a:endParaRPr lang="en-US"/>
        </a:p>
      </dgm:t>
    </dgm:pt>
    <dgm:pt modelId="{C76C8943-7970-4A16-881F-6BC1448BFD6C}">
      <dgm:prSet phldrT="[Text]"/>
      <dgm:spPr/>
      <dgm:t>
        <a:bodyPr/>
        <a:lstStyle/>
        <a:p>
          <a:r>
            <a:rPr lang="en-US" dirty="0" smtClean="0"/>
            <a:t>More Possibilities of Performance Influences</a:t>
          </a:r>
          <a:endParaRPr lang="en-US" dirty="0"/>
        </a:p>
      </dgm:t>
    </dgm:pt>
    <dgm:pt modelId="{B70A159E-19B0-4B0B-9A84-1055CAA4EB31}" type="parTrans" cxnId="{81449572-71AE-4675-AA67-E862AB4D8D67}">
      <dgm:prSet/>
      <dgm:spPr/>
      <dgm:t>
        <a:bodyPr/>
        <a:lstStyle/>
        <a:p>
          <a:endParaRPr lang="en-US"/>
        </a:p>
      </dgm:t>
    </dgm:pt>
    <dgm:pt modelId="{D1FCABE9-4F02-49DE-8F37-1272061D4832}" type="sibTrans" cxnId="{81449572-71AE-4675-AA67-E862AB4D8D67}">
      <dgm:prSet/>
      <dgm:spPr/>
      <dgm:t>
        <a:bodyPr/>
        <a:lstStyle/>
        <a:p>
          <a:endParaRPr lang="en-US"/>
        </a:p>
      </dgm:t>
    </dgm:pt>
    <dgm:pt modelId="{4252DEEC-8CFD-4171-9AD5-6CD4D37C49AD}">
      <dgm:prSet phldrT="[Text]"/>
      <dgm:spPr/>
      <dgm:t>
        <a:bodyPr/>
        <a:lstStyle/>
        <a:p>
          <a:r>
            <a:rPr lang="en-US" dirty="0" smtClean="0"/>
            <a:t>Performance prediction is hard.</a:t>
          </a:r>
          <a:endParaRPr lang="en-US" dirty="0"/>
        </a:p>
      </dgm:t>
    </dgm:pt>
    <dgm:pt modelId="{078A3B3B-78ED-4EC2-AD1F-83A07B7B4E19}" type="parTrans" cxnId="{F75AE9DB-A827-4195-A58C-DDD83B5166CA}">
      <dgm:prSet/>
      <dgm:spPr/>
      <dgm:t>
        <a:bodyPr/>
        <a:lstStyle/>
        <a:p>
          <a:endParaRPr lang="en-US"/>
        </a:p>
      </dgm:t>
    </dgm:pt>
    <dgm:pt modelId="{DC3D9E7A-1CDE-483B-B48A-60F95BCD870B}" type="sibTrans" cxnId="{F75AE9DB-A827-4195-A58C-DDD83B5166CA}">
      <dgm:prSet/>
      <dgm:spPr/>
      <dgm:t>
        <a:bodyPr/>
        <a:lstStyle/>
        <a:p>
          <a:endParaRPr lang="en-US"/>
        </a:p>
      </dgm:t>
    </dgm:pt>
    <dgm:pt modelId="{FCF0DE72-AEF6-4A60-A4CA-FC975BC31B75}" type="pres">
      <dgm:prSet presAssocID="{AD538C0D-BE9F-446D-8278-C1002458FD86}" presName="Name0" presStyleCnt="0">
        <dgm:presLayoutVars>
          <dgm:dir/>
          <dgm:resizeHandles val="exact"/>
        </dgm:presLayoutVars>
      </dgm:prSet>
      <dgm:spPr/>
    </dgm:pt>
    <dgm:pt modelId="{B7C0366C-B851-41B8-B8D4-83E795BB3681}" type="pres">
      <dgm:prSet presAssocID="{000220D4-3984-47B0-999E-9FA228ABAF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9E248-8EEC-4C71-806E-55CE0477B507}" type="pres">
      <dgm:prSet presAssocID="{2A359433-882C-446B-8EF9-F2C15EB665B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A7670D5-16CF-4232-9636-F997A9EC03B8}" type="pres">
      <dgm:prSet presAssocID="{2A359433-882C-446B-8EF9-F2C15EB665B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9E39DCD-DB2D-4196-A86B-E8579F7D9952}" type="pres">
      <dgm:prSet presAssocID="{C76C8943-7970-4A16-881F-6BC1448BFD6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76209-7A52-4FF2-BEBE-612ABCB49683}" type="pres">
      <dgm:prSet presAssocID="{D1FCABE9-4F02-49DE-8F37-1272061D483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73B407-AE85-424B-96A6-AADCEA65D4EF}" type="pres">
      <dgm:prSet presAssocID="{D1FCABE9-4F02-49DE-8F37-1272061D483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9C9112B-C191-4FC1-8014-565CE30D8C9F}" type="pres">
      <dgm:prSet presAssocID="{4252DEEC-8CFD-4171-9AD5-6CD4D37C49A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2C43C9-6E11-41E8-A9CB-CB593F224A61}" type="presOf" srcId="{AD538C0D-BE9F-446D-8278-C1002458FD86}" destId="{FCF0DE72-AEF6-4A60-A4CA-FC975BC31B75}" srcOrd="0" destOrd="0" presId="urn:microsoft.com/office/officeart/2005/8/layout/process1"/>
    <dgm:cxn modelId="{F75AE9DB-A827-4195-A58C-DDD83B5166CA}" srcId="{AD538C0D-BE9F-446D-8278-C1002458FD86}" destId="{4252DEEC-8CFD-4171-9AD5-6CD4D37C49AD}" srcOrd="2" destOrd="0" parTransId="{078A3B3B-78ED-4EC2-AD1F-83A07B7B4E19}" sibTransId="{DC3D9E7A-1CDE-483B-B48A-60F95BCD870B}"/>
    <dgm:cxn modelId="{3E722ED1-6A7F-4EFB-93F7-5902C72506AC}" type="presOf" srcId="{2A359433-882C-446B-8EF9-F2C15EB665BC}" destId="{6759E248-8EEC-4C71-806E-55CE0477B507}" srcOrd="0" destOrd="0" presId="urn:microsoft.com/office/officeart/2005/8/layout/process1"/>
    <dgm:cxn modelId="{7A567B61-16F5-4D8D-B7D7-5088397DC636}" srcId="{AD538C0D-BE9F-446D-8278-C1002458FD86}" destId="{000220D4-3984-47B0-999E-9FA228ABAF7D}" srcOrd="0" destOrd="0" parTransId="{BB25487E-8E8F-4369-81F0-D1E9B63D156C}" sibTransId="{2A359433-882C-446B-8EF9-F2C15EB665BC}"/>
    <dgm:cxn modelId="{A51203A6-B773-44F5-8C6F-A273B34A9EA5}" type="presOf" srcId="{2A359433-882C-446B-8EF9-F2C15EB665BC}" destId="{5A7670D5-16CF-4232-9636-F997A9EC03B8}" srcOrd="1" destOrd="0" presId="urn:microsoft.com/office/officeart/2005/8/layout/process1"/>
    <dgm:cxn modelId="{0A79AC3D-3448-40EB-B442-0003413EF9CE}" type="presOf" srcId="{000220D4-3984-47B0-999E-9FA228ABAF7D}" destId="{B7C0366C-B851-41B8-B8D4-83E795BB3681}" srcOrd="0" destOrd="0" presId="urn:microsoft.com/office/officeart/2005/8/layout/process1"/>
    <dgm:cxn modelId="{F8798527-09A3-4EA9-9893-6183755890C7}" type="presOf" srcId="{D1FCABE9-4F02-49DE-8F37-1272061D4832}" destId="{09D76209-7A52-4FF2-BEBE-612ABCB49683}" srcOrd="0" destOrd="0" presId="urn:microsoft.com/office/officeart/2005/8/layout/process1"/>
    <dgm:cxn modelId="{92F7B301-DF30-48E2-92FE-D9463880FECB}" type="presOf" srcId="{D1FCABE9-4F02-49DE-8F37-1272061D4832}" destId="{8673B407-AE85-424B-96A6-AADCEA65D4EF}" srcOrd="1" destOrd="0" presId="urn:microsoft.com/office/officeart/2005/8/layout/process1"/>
    <dgm:cxn modelId="{81449572-71AE-4675-AA67-E862AB4D8D67}" srcId="{AD538C0D-BE9F-446D-8278-C1002458FD86}" destId="{C76C8943-7970-4A16-881F-6BC1448BFD6C}" srcOrd="1" destOrd="0" parTransId="{B70A159E-19B0-4B0B-9A84-1055CAA4EB31}" sibTransId="{D1FCABE9-4F02-49DE-8F37-1272061D4832}"/>
    <dgm:cxn modelId="{E1B961E8-307C-4681-AA41-18DFBF6D2C54}" type="presOf" srcId="{C76C8943-7970-4A16-881F-6BC1448BFD6C}" destId="{C9E39DCD-DB2D-4196-A86B-E8579F7D9952}" srcOrd="0" destOrd="0" presId="urn:microsoft.com/office/officeart/2005/8/layout/process1"/>
    <dgm:cxn modelId="{A20D1944-6864-4D07-8FC8-9DADC7D135F4}" type="presOf" srcId="{4252DEEC-8CFD-4171-9AD5-6CD4D37C49AD}" destId="{B9C9112B-C191-4FC1-8014-565CE30D8C9F}" srcOrd="0" destOrd="0" presId="urn:microsoft.com/office/officeart/2005/8/layout/process1"/>
    <dgm:cxn modelId="{6C2FDC54-40C7-4F72-AE7C-DFE84E3A6CB2}" type="presParOf" srcId="{FCF0DE72-AEF6-4A60-A4CA-FC975BC31B75}" destId="{B7C0366C-B851-41B8-B8D4-83E795BB3681}" srcOrd="0" destOrd="0" presId="urn:microsoft.com/office/officeart/2005/8/layout/process1"/>
    <dgm:cxn modelId="{4E8DBB2D-CA48-4A8F-B212-786334B65365}" type="presParOf" srcId="{FCF0DE72-AEF6-4A60-A4CA-FC975BC31B75}" destId="{6759E248-8EEC-4C71-806E-55CE0477B507}" srcOrd="1" destOrd="0" presId="urn:microsoft.com/office/officeart/2005/8/layout/process1"/>
    <dgm:cxn modelId="{D8A3EC0A-30F8-4D0A-BC58-B620E8D98665}" type="presParOf" srcId="{6759E248-8EEC-4C71-806E-55CE0477B507}" destId="{5A7670D5-16CF-4232-9636-F997A9EC03B8}" srcOrd="0" destOrd="0" presId="urn:microsoft.com/office/officeart/2005/8/layout/process1"/>
    <dgm:cxn modelId="{74C83FBB-1305-4FE3-B527-7024F7F5A2B0}" type="presParOf" srcId="{FCF0DE72-AEF6-4A60-A4CA-FC975BC31B75}" destId="{C9E39DCD-DB2D-4196-A86B-E8579F7D9952}" srcOrd="2" destOrd="0" presId="urn:microsoft.com/office/officeart/2005/8/layout/process1"/>
    <dgm:cxn modelId="{B38EAAE8-DA17-4441-B045-228F0D192149}" type="presParOf" srcId="{FCF0DE72-AEF6-4A60-A4CA-FC975BC31B75}" destId="{09D76209-7A52-4FF2-BEBE-612ABCB49683}" srcOrd="3" destOrd="0" presId="urn:microsoft.com/office/officeart/2005/8/layout/process1"/>
    <dgm:cxn modelId="{D8616F95-8D00-458C-9A6E-6C826E803478}" type="presParOf" srcId="{09D76209-7A52-4FF2-BEBE-612ABCB49683}" destId="{8673B407-AE85-424B-96A6-AADCEA65D4EF}" srcOrd="0" destOrd="0" presId="urn:microsoft.com/office/officeart/2005/8/layout/process1"/>
    <dgm:cxn modelId="{969BC939-2964-4582-BBED-5DF31342B1EA}" type="presParOf" srcId="{FCF0DE72-AEF6-4A60-A4CA-FC975BC31B75}" destId="{B9C9112B-C191-4FC1-8014-565CE30D8C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801F10-2BA0-476B-B72C-D88070CD2B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14B73-A635-4BB3-AD92-EC78C3280F9B}">
      <dgm:prSet phldrT="[Text]"/>
      <dgm:spPr/>
      <dgm:t>
        <a:bodyPr/>
        <a:lstStyle/>
        <a:p>
          <a:r>
            <a:rPr lang="en-US" dirty="0" smtClean="0"/>
            <a:t>Finding optimized configurations</a:t>
          </a:r>
          <a:endParaRPr lang="en-US" dirty="0"/>
        </a:p>
      </dgm:t>
    </dgm:pt>
    <dgm:pt modelId="{7A1E155D-4768-494C-843D-A89A2F2C2648}" type="parTrans" cxnId="{D78E8357-9016-4EE0-B723-46A54CCBDE41}">
      <dgm:prSet/>
      <dgm:spPr/>
      <dgm:t>
        <a:bodyPr/>
        <a:lstStyle/>
        <a:p>
          <a:endParaRPr lang="en-US"/>
        </a:p>
      </dgm:t>
    </dgm:pt>
    <dgm:pt modelId="{41E6A55D-AC0F-4E94-9FCB-19292FB839E4}" type="sibTrans" cxnId="{D78E8357-9016-4EE0-B723-46A54CCBDE41}">
      <dgm:prSet/>
      <dgm:spPr/>
      <dgm:t>
        <a:bodyPr/>
        <a:lstStyle/>
        <a:p>
          <a:endParaRPr lang="en-US"/>
        </a:p>
      </dgm:t>
    </dgm:pt>
    <dgm:pt modelId="{F8DF586D-2F39-4320-B819-4AD3E7439F3D}">
      <dgm:prSet/>
      <dgm:spPr/>
      <dgm:t>
        <a:bodyPr/>
        <a:lstStyle/>
        <a:p>
          <a:r>
            <a:rPr lang="en-US" dirty="0" smtClean="0"/>
            <a:t>Finding good default configurations</a:t>
          </a:r>
        </a:p>
      </dgm:t>
    </dgm:pt>
    <dgm:pt modelId="{890CFC79-6A3C-4542-A129-301E39803326}" type="parTrans" cxnId="{35229722-CB54-41CA-BC28-AF4DF03BBF83}">
      <dgm:prSet/>
      <dgm:spPr/>
      <dgm:t>
        <a:bodyPr/>
        <a:lstStyle/>
        <a:p>
          <a:endParaRPr lang="en-US"/>
        </a:p>
      </dgm:t>
    </dgm:pt>
    <dgm:pt modelId="{CF252664-C019-4272-9C71-6398F23B94B7}" type="sibTrans" cxnId="{35229722-CB54-41CA-BC28-AF4DF03BBF83}">
      <dgm:prSet/>
      <dgm:spPr/>
      <dgm:t>
        <a:bodyPr/>
        <a:lstStyle/>
        <a:p>
          <a:endParaRPr lang="en-US"/>
        </a:p>
      </dgm:t>
    </dgm:pt>
    <dgm:pt modelId="{92082F21-6519-4B41-B9AA-0E1A02B8D8BD}">
      <dgm:prSet/>
      <dgm:spPr/>
      <dgm:t>
        <a:bodyPr/>
        <a:lstStyle/>
        <a:p>
          <a:r>
            <a:rPr lang="en-US" dirty="0" smtClean="0"/>
            <a:t>Find problems in the implementation</a:t>
          </a:r>
        </a:p>
      </dgm:t>
    </dgm:pt>
    <dgm:pt modelId="{9CEBA619-A034-40BD-8145-1710F645E542}" type="parTrans" cxnId="{A6AEBA61-750C-4403-BBD3-1E290471661E}">
      <dgm:prSet/>
      <dgm:spPr/>
      <dgm:t>
        <a:bodyPr/>
        <a:lstStyle/>
        <a:p>
          <a:endParaRPr lang="en-US"/>
        </a:p>
      </dgm:t>
    </dgm:pt>
    <dgm:pt modelId="{CB112528-A7B4-4A14-AFED-6EC32BDC72DD}" type="sibTrans" cxnId="{A6AEBA61-750C-4403-BBD3-1E290471661E}">
      <dgm:prSet/>
      <dgm:spPr/>
      <dgm:t>
        <a:bodyPr/>
        <a:lstStyle/>
        <a:p>
          <a:endParaRPr lang="en-US"/>
        </a:p>
      </dgm:t>
    </dgm:pt>
    <dgm:pt modelId="{75BD708F-E438-4325-92D9-B2C2C0712BB9}">
      <dgm:prSet/>
      <dgm:spPr/>
      <dgm:t>
        <a:bodyPr/>
        <a:lstStyle/>
        <a:p>
          <a:r>
            <a:rPr lang="en-US" dirty="0" smtClean="0"/>
            <a:t>Proof a good average performance</a:t>
          </a:r>
          <a:endParaRPr lang="en-US" dirty="0"/>
        </a:p>
      </dgm:t>
    </dgm:pt>
    <dgm:pt modelId="{D13C5643-0B18-4684-B7D2-E99F624FF012}" type="parTrans" cxnId="{A26E5EB7-0B97-4242-B6FA-E7615586A6DB}">
      <dgm:prSet/>
      <dgm:spPr/>
      <dgm:t>
        <a:bodyPr/>
        <a:lstStyle/>
        <a:p>
          <a:endParaRPr lang="en-US"/>
        </a:p>
      </dgm:t>
    </dgm:pt>
    <dgm:pt modelId="{77205187-F453-4FA7-94AE-610EC01A07DA}" type="sibTrans" cxnId="{A26E5EB7-0B97-4242-B6FA-E7615586A6DB}">
      <dgm:prSet/>
      <dgm:spPr/>
      <dgm:t>
        <a:bodyPr/>
        <a:lstStyle/>
        <a:p>
          <a:endParaRPr lang="en-US"/>
        </a:p>
      </dgm:t>
    </dgm:pt>
    <dgm:pt modelId="{FBCEB8F8-8CAE-4F63-A6F0-FF8290F41D1D}">
      <dgm:prSet phldrT="[Text]" custT="1"/>
      <dgm:spPr/>
      <dgm:t>
        <a:bodyPr/>
        <a:lstStyle/>
        <a:p>
          <a:r>
            <a:rPr lang="en-US" sz="1400" dirty="0" smtClean="0"/>
            <a:t>Reasons for performance prediction:</a:t>
          </a:r>
          <a:endParaRPr lang="en-US" sz="1400" dirty="0"/>
        </a:p>
      </dgm:t>
    </dgm:pt>
    <dgm:pt modelId="{BFB94C87-1827-4F07-B990-79762C5D5718}" type="parTrans" cxnId="{98097DFA-2AB7-4B59-9B9B-9C5214CDF687}">
      <dgm:prSet/>
      <dgm:spPr/>
      <dgm:t>
        <a:bodyPr/>
        <a:lstStyle/>
        <a:p>
          <a:endParaRPr lang="en-US"/>
        </a:p>
      </dgm:t>
    </dgm:pt>
    <dgm:pt modelId="{40860A44-020E-4A38-A876-AAA6CF256C75}" type="sibTrans" cxnId="{98097DFA-2AB7-4B59-9B9B-9C5214CDF687}">
      <dgm:prSet/>
      <dgm:spPr/>
      <dgm:t>
        <a:bodyPr/>
        <a:lstStyle/>
        <a:p>
          <a:endParaRPr lang="en-US"/>
        </a:p>
      </dgm:t>
    </dgm:pt>
    <dgm:pt modelId="{A1CF74C7-42BE-4630-9BB8-167719833D10}" type="pres">
      <dgm:prSet presAssocID="{D5801F10-2BA0-476B-B72C-D88070CD2B5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A5C27A-7BBB-4DBE-B184-D83BDAD20BB6}" type="pres">
      <dgm:prSet presAssocID="{FBCEB8F8-8CAE-4F63-A6F0-FF8290F41D1D}" presName="thickLine" presStyleLbl="alignNode1" presStyleIdx="0" presStyleCnt="1" custLinFactNeighborX="-19861" custLinFactNeighborY="-11232"/>
      <dgm:spPr/>
    </dgm:pt>
    <dgm:pt modelId="{40AFBAA1-C74B-456E-8CB1-22D0BBE07EEF}" type="pres">
      <dgm:prSet presAssocID="{FBCEB8F8-8CAE-4F63-A6F0-FF8290F41D1D}" presName="horz1" presStyleCnt="0"/>
      <dgm:spPr/>
    </dgm:pt>
    <dgm:pt modelId="{7A3720DE-0B8A-45CF-9785-2099059C91C2}" type="pres">
      <dgm:prSet presAssocID="{FBCEB8F8-8CAE-4F63-A6F0-FF8290F41D1D}" presName="tx1" presStyleLbl="revTx" presStyleIdx="0" presStyleCnt="5" custScaleX="145483"/>
      <dgm:spPr/>
      <dgm:t>
        <a:bodyPr/>
        <a:lstStyle/>
        <a:p>
          <a:endParaRPr lang="en-US"/>
        </a:p>
      </dgm:t>
    </dgm:pt>
    <dgm:pt modelId="{B6A6A191-2BE5-4CBF-B250-E999B2F76DF9}" type="pres">
      <dgm:prSet presAssocID="{FBCEB8F8-8CAE-4F63-A6F0-FF8290F41D1D}" presName="vert1" presStyleCnt="0"/>
      <dgm:spPr/>
    </dgm:pt>
    <dgm:pt modelId="{09F26E31-7123-499D-A73B-57A989036D89}" type="pres">
      <dgm:prSet presAssocID="{B4014B73-A635-4BB3-AD92-EC78C3280F9B}" presName="vertSpace2a" presStyleCnt="0"/>
      <dgm:spPr/>
    </dgm:pt>
    <dgm:pt modelId="{82C6998D-DA48-4B40-BC3C-AFFF53F0BB43}" type="pres">
      <dgm:prSet presAssocID="{B4014B73-A635-4BB3-AD92-EC78C3280F9B}" presName="horz2" presStyleCnt="0"/>
      <dgm:spPr/>
    </dgm:pt>
    <dgm:pt modelId="{4C9B06B9-9E3B-47E3-AC31-058332501420}" type="pres">
      <dgm:prSet presAssocID="{B4014B73-A635-4BB3-AD92-EC78C3280F9B}" presName="horzSpace2" presStyleCnt="0"/>
      <dgm:spPr/>
    </dgm:pt>
    <dgm:pt modelId="{FB62D308-3229-4A83-80FE-33CE2FFCFEB7}" type="pres">
      <dgm:prSet presAssocID="{B4014B73-A635-4BB3-AD92-EC78C3280F9B}" presName="tx2" presStyleLbl="revTx" presStyleIdx="1" presStyleCnt="5"/>
      <dgm:spPr/>
      <dgm:t>
        <a:bodyPr/>
        <a:lstStyle/>
        <a:p>
          <a:endParaRPr lang="en-US"/>
        </a:p>
      </dgm:t>
    </dgm:pt>
    <dgm:pt modelId="{4F804FAF-CCCB-4DB9-8A22-EC27B156F30F}" type="pres">
      <dgm:prSet presAssocID="{B4014B73-A635-4BB3-AD92-EC78C3280F9B}" presName="vert2" presStyleCnt="0"/>
      <dgm:spPr/>
    </dgm:pt>
    <dgm:pt modelId="{5FC871B5-5D15-47F0-AA19-BFE93B14A2DB}" type="pres">
      <dgm:prSet presAssocID="{B4014B73-A635-4BB3-AD92-EC78C3280F9B}" presName="thinLine2b" presStyleLbl="callout" presStyleIdx="0" presStyleCnt="4"/>
      <dgm:spPr/>
    </dgm:pt>
    <dgm:pt modelId="{FD9AD6CD-DEDA-441C-85D2-1CD15F65B425}" type="pres">
      <dgm:prSet presAssocID="{B4014B73-A635-4BB3-AD92-EC78C3280F9B}" presName="vertSpace2b" presStyleCnt="0"/>
      <dgm:spPr/>
    </dgm:pt>
    <dgm:pt modelId="{911B7D89-CEB8-4316-919F-62A15BA893F9}" type="pres">
      <dgm:prSet presAssocID="{F8DF586D-2F39-4320-B819-4AD3E7439F3D}" presName="horz2" presStyleCnt="0"/>
      <dgm:spPr/>
    </dgm:pt>
    <dgm:pt modelId="{E236960C-B1A6-411C-BD0A-FC06BB9C503D}" type="pres">
      <dgm:prSet presAssocID="{F8DF586D-2F39-4320-B819-4AD3E7439F3D}" presName="horzSpace2" presStyleCnt="0"/>
      <dgm:spPr/>
    </dgm:pt>
    <dgm:pt modelId="{B95021D6-265B-410D-B8BD-A10CF14847E6}" type="pres">
      <dgm:prSet presAssocID="{F8DF586D-2F39-4320-B819-4AD3E7439F3D}" presName="tx2" presStyleLbl="revTx" presStyleIdx="2" presStyleCnt="5"/>
      <dgm:spPr/>
      <dgm:t>
        <a:bodyPr/>
        <a:lstStyle/>
        <a:p>
          <a:endParaRPr lang="en-US"/>
        </a:p>
      </dgm:t>
    </dgm:pt>
    <dgm:pt modelId="{0DE14350-374F-4F46-8836-D6663DDDABAE}" type="pres">
      <dgm:prSet presAssocID="{F8DF586D-2F39-4320-B819-4AD3E7439F3D}" presName="vert2" presStyleCnt="0"/>
      <dgm:spPr/>
    </dgm:pt>
    <dgm:pt modelId="{112D9743-84C6-4DD0-9FE0-8E73DAC8AE57}" type="pres">
      <dgm:prSet presAssocID="{F8DF586D-2F39-4320-B819-4AD3E7439F3D}" presName="thinLine2b" presStyleLbl="callout" presStyleIdx="1" presStyleCnt="4"/>
      <dgm:spPr/>
    </dgm:pt>
    <dgm:pt modelId="{3B26BFAA-3074-4E70-87A9-959E2D0FE16E}" type="pres">
      <dgm:prSet presAssocID="{F8DF586D-2F39-4320-B819-4AD3E7439F3D}" presName="vertSpace2b" presStyleCnt="0"/>
      <dgm:spPr/>
    </dgm:pt>
    <dgm:pt modelId="{46BC0FFA-06D2-430E-BB8E-DF6EB226F2A8}" type="pres">
      <dgm:prSet presAssocID="{92082F21-6519-4B41-B9AA-0E1A02B8D8BD}" presName="horz2" presStyleCnt="0"/>
      <dgm:spPr/>
    </dgm:pt>
    <dgm:pt modelId="{FCAA3AE0-B89D-4497-A75A-B2D38186EDB2}" type="pres">
      <dgm:prSet presAssocID="{92082F21-6519-4B41-B9AA-0E1A02B8D8BD}" presName="horzSpace2" presStyleCnt="0"/>
      <dgm:spPr/>
    </dgm:pt>
    <dgm:pt modelId="{B0673213-C056-470B-BAA4-25DFDF0DCD18}" type="pres">
      <dgm:prSet presAssocID="{92082F21-6519-4B41-B9AA-0E1A02B8D8BD}" presName="tx2" presStyleLbl="revTx" presStyleIdx="3" presStyleCnt="5"/>
      <dgm:spPr/>
      <dgm:t>
        <a:bodyPr/>
        <a:lstStyle/>
        <a:p>
          <a:endParaRPr lang="en-US"/>
        </a:p>
      </dgm:t>
    </dgm:pt>
    <dgm:pt modelId="{9E66CA1F-E093-4671-8A9E-BA6D84908C9C}" type="pres">
      <dgm:prSet presAssocID="{92082F21-6519-4B41-B9AA-0E1A02B8D8BD}" presName="vert2" presStyleCnt="0"/>
      <dgm:spPr/>
    </dgm:pt>
    <dgm:pt modelId="{326E3011-DBA6-4839-969F-E2A899FEEAD3}" type="pres">
      <dgm:prSet presAssocID="{92082F21-6519-4B41-B9AA-0E1A02B8D8BD}" presName="thinLine2b" presStyleLbl="callout" presStyleIdx="2" presStyleCnt="4"/>
      <dgm:spPr/>
    </dgm:pt>
    <dgm:pt modelId="{A13008C4-810F-4F55-8418-C349D32477D6}" type="pres">
      <dgm:prSet presAssocID="{92082F21-6519-4B41-B9AA-0E1A02B8D8BD}" presName="vertSpace2b" presStyleCnt="0"/>
      <dgm:spPr/>
    </dgm:pt>
    <dgm:pt modelId="{D6A6A3EC-8804-4BEB-8B42-DED0678AF556}" type="pres">
      <dgm:prSet presAssocID="{75BD708F-E438-4325-92D9-B2C2C0712BB9}" presName="horz2" presStyleCnt="0"/>
      <dgm:spPr/>
    </dgm:pt>
    <dgm:pt modelId="{313D778C-A244-42EF-B14C-A3ED5C6F4123}" type="pres">
      <dgm:prSet presAssocID="{75BD708F-E438-4325-92D9-B2C2C0712BB9}" presName="horzSpace2" presStyleCnt="0"/>
      <dgm:spPr/>
    </dgm:pt>
    <dgm:pt modelId="{B4591EC8-C9B8-4E06-9DC9-CECE383F66D7}" type="pres">
      <dgm:prSet presAssocID="{75BD708F-E438-4325-92D9-B2C2C0712BB9}" presName="tx2" presStyleLbl="revTx" presStyleIdx="4" presStyleCnt="5"/>
      <dgm:spPr/>
      <dgm:t>
        <a:bodyPr/>
        <a:lstStyle/>
        <a:p>
          <a:endParaRPr lang="en-US"/>
        </a:p>
      </dgm:t>
    </dgm:pt>
    <dgm:pt modelId="{EDA4534A-D357-46CD-BC1A-114AAD09A2ED}" type="pres">
      <dgm:prSet presAssocID="{75BD708F-E438-4325-92D9-B2C2C0712BB9}" presName="vert2" presStyleCnt="0"/>
      <dgm:spPr/>
    </dgm:pt>
    <dgm:pt modelId="{F24B7A92-AC69-4AC3-A795-99A78BA0E1A1}" type="pres">
      <dgm:prSet presAssocID="{75BD708F-E438-4325-92D9-B2C2C0712BB9}" presName="thinLine2b" presStyleLbl="callout" presStyleIdx="3" presStyleCnt="4"/>
      <dgm:spPr/>
    </dgm:pt>
    <dgm:pt modelId="{40983436-89CD-43EF-850F-189CE205F837}" type="pres">
      <dgm:prSet presAssocID="{75BD708F-E438-4325-92D9-B2C2C0712BB9}" presName="vertSpace2b" presStyleCnt="0"/>
      <dgm:spPr/>
    </dgm:pt>
  </dgm:ptLst>
  <dgm:cxnLst>
    <dgm:cxn modelId="{208EA1BE-D77B-47F4-A8BE-D611509D8AA0}" type="presOf" srcId="{F8DF586D-2F39-4320-B819-4AD3E7439F3D}" destId="{B95021D6-265B-410D-B8BD-A10CF14847E6}" srcOrd="0" destOrd="0" presId="urn:microsoft.com/office/officeart/2008/layout/LinedList"/>
    <dgm:cxn modelId="{E24D9626-C813-48F8-A256-3702A5A45057}" type="presOf" srcId="{D5801F10-2BA0-476B-B72C-D88070CD2B59}" destId="{A1CF74C7-42BE-4630-9BB8-167719833D10}" srcOrd="0" destOrd="0" presId="urn:microsoft.com/office/officeart/2008/layout/LinedList"/>
    <dgm:cxn modelId="{D78E8357-9016-4EE0-B723-46A54CCBDE41}" srcId="{FBCEB8F8-8CAE-4F63-A6F0-FF8290F41D1D}" destId="{B4014B73-A635-4BB3-AD92-EC78C3280F9B}" srcOrd="0" destOrd="0" parTransId="{7A1E155D-4768-494C-843D-A89A2F2C2648}" sibTransId="{41E6A55D-AC0F-4E94-9FCB-19292FB839E4}"/>
    <dgm:cxn modelId="{98097DFA-2AB7-4B59-9B9B-9C5214CDF687}" srcId="{D5801F10-2BA0-476B-B72C-D88070CD2B59}" destId="{FBCEB8F8-8CAE-4F63-A6F0-FF8290F41D1D}" srcOrd="0" destOrd="0" parTransId="{BFB94C87-1827-4F07-B990-79762C5D5718}" sibTransId="{40860A44-020E-4A38-A876-AAA6CF256C75}"/>
    <dgm:cxn modelId="{CA11F497-54A3-4BBC-918F-BAE7E9402119}" type="presOf" srcId="{75BD708F-E438-4325-92D9-B2C2C0712BB9}" destId="{B4591EC8-C9B8-4E06-9DC9-CECE383F66D7}" srcOrd="0" destOrd="0" presId="urn:microsoft.com/office/officeart/2008/layout/LinedList"/>
    <dgm:cxn modelId="{BFC75F5A-1AC0-4360-87A5-FF938250E647}" type="presOf" srcId="{FBCEB8F8-8CAE-4F63-A6F0-FF8290F41D1D}" destId="{7A3720DE-0B8A-45CF-9785-2099059C91C2}" srcOrd="0" destOrd="0" presId="urn:microsoft.com/office/officeart/2008/layout/LinedList"/>
    <dgm:cxn modelId="{74001A46-5887-435B-A3D6-DCA82134730B}" type="presOf" srcId="{B4014B73-A635-4BB3-AD92-EC78C3280F9B}" destId="{FB62D308-3229-4A83-80FE-33CE2FFCFEB7}" srcOrd="0" destOrd="0" presId="urn:microsoft.com/office/officeart/2008/layout/LinedList"/>
    <dgm:cxn modelId="{A6AEBA61-750C-4403-BBD3-1E290471661E}" srcId="{FBCEB8F8-8CAE-4F63-A6F0-FF8290F41D1D}" destId="{92082F21-6519-4B41-B9AA-0E1A02B8D8BD}" srcOrd="2" destOrd="0" parTransId="{9CEBA619-A034-40BD-8145-1710F645E542}" sibTransId="{CB112528-A7B4-4A14-AFED-6EC32BDC72DD}"/>
    <dgm:cxn modelId="{35229722-CB54-41CA-BC28-AF4DF03BBF83}" srcId="{FBCEB8F8-8CAE-4F63-A6F0-FF8290F41D1D}" destId="{F8DF586D-2F39-4320-B819-4AD3E7439F3D}" srcOrd="1" destOrd="0" parTransId="{890CFC79-6A3C-4542-A129-301E39803326}" sibTransId="{CF252664-C019-4272-9C71-6398F23B94B7}"/>
    <dgm:cxn modelId="{DFD2108D-220D-4CE3-85CD-2CF5427AB3AB}" type="presOf" srcId="{92082F21-6519-4B41-B9AA-0E1A02B8D8BD}" destId="{B0673213-C056-470B-BAA4-25DFDF0DCD18}" srcOrd="0" destOrd="0" presId="urn:microsoft.com/office/officeart/2008/layout/LinedList"/>
    <dgm:cxn modelId="{A26E5EB7-0B97-4242-B6FA-E7615586A6DB}" srcId="{FBCEB8F8-8CAE-4F63-A6F0-FF8290F41D1D}" destId="{75BD708F-E438-4325-92D9-B2C2C0712BB9}" srcOrd="3" destOrd="0" parTransId="{D13C5643-0B18-4684-B7D2-E99F624FF012}" sibTransId="{77205187-F453-4FA7-94AE-610EC01A07DA}"/>
    <dgm:cxn modelId="{E4BAA5D1-1F0F-4ED9-B3D0-BC715DC5F750}" type="presParOf" srcId="{A1CF74C7-42BE-4630-9BB8-167719833D10}" destId="{D9A5C27A-7BBB-4DBE-B184-D83BDAD20BB6}" srcOrd="0" destOrd="0" presId="urn:microsoft.com/office/officeart/2008/layout/LinedList"/>
    <dgm:cxn modelId="{70D09C63-4CC9-41D9-B4B7-E507B8A24D99}" type="presParOf" srcId="{A1CF74C7-42BE-4630-9BB8-167719833D10}" destId="{40AFBAA1-C74B-456E-8CB1-22D0BBE07EEF}" srcOrd="1" destOrd="0" presId="urn:microsoft.com/office/officeart/2008/layout/LinedList"/>
    <dgm:cxn modelId="{73657944-D28A-40BB-B941-EA94F0CFA403}" type="presParOf" srcId="{40AFBAA1-C74B-456E-8CB1-22D0BBE07EEF}" destId="{7A3720DE-0B8A-45CF-9785-2099059C91C2}" srcOrd="0" destOrd="0" presId="urn:microsoft.com/office/officeart/2008/layout/LinedList"/>
    <dgm:cxn modelId="{19F46931-1B76-4DEB-9F07-6D303E1A54F2}" type="presParOf" srcId="{40AFBAA1-C74B-456E-8CB1-22D0BBE07EEF}" destId="{B6A6A191-2BE5-4CBF-B250-E999B2F76DF9}" srcOrd="1" destOrd="0" presId="urn:microsoft.com/office/officeart/2008/layout/LinedList"/>
    <dgm:cxn modelId="{81E49600-D13D-4742-8BC0-379EF171D5B4}" type="presParOf" srcId="{B6A6A191-2BE5-4CBF-B250-E999B2F76DF9}" destId="{09F26E31-7123-499D-A73B-57A989036D89}" srcOrd="0" destOrd="0" presId="urn:microsoft.com/office/officeart/2008/layout/LinedList"/>
    <dgm:cxn modelId="{C183C2EA-2361-43AD-9A4E-42389D97CAC7}" type="presParOf" srcId="{B6A6A191-2BE5-4CBF-B250-E999B2F76DF9}" destId="{82C6998D-DA48-4B40-BC3C-AFFF53F0BB43}" srcOrd="1" destOrd="0" presId="urn:microsoft.com/office/officeart/2008/layout/LinedList"/>
    <dgm:cxn modelId="{528DFE93-736A-4D1A-BD33-C0824BBF154B}" type="presParOf" srcId="{82C6998D-DA48-4B40-BC3C-AFFF53F0BB43}" destId="{4C9B06B9-9E3B-47E3-AC31-058332501420}" srcOrd="0" destOrd="0" presId="urn:microsoft.com/office/officeart/2008/layout/LinedList"/>
    <dgm:cxn modelId="{9EDB257D-1E8C-4D73-94B0-80BED6ACD859}" type="presParOf" srcId="{82C6998D-DA48-4B40-BC3C-AFFF53F0BB43}" destId="{FB62D308-3229-4A83-80FE-33CE2FFCFEB7}" srcOrd="1" destOrd="0" presId="urn:microsoft.com/office/officeart/2008/layout/LinedList"/>
    <dgm:cxn modelId="{1A16F979-BCA4-406C-BE15-8C1A2AB0EEAA}" type="presParOf" srcId="{82C6998D-DA48-4B40-BC3C-AFFF53F0BB43}" destId="{4F804FAF-CCCB-4DB9-8A22-EC27B156F30F}" srcOrd="2" destOrd="0" presId="urn:microsoft.com/office/officeart/2008/layout/LinedList"/>
    <dgm:cxn modelId="{DFEAEF19-B45E-402A-A59D-E156713B7E63}" type="presParOf" srcId="{B6A6A191-2BE5-4CBF-B250-E999B2F76DF9}" destId="{5FC871B5-5D15-47F0-AA19-BFE93B14A2DB}" srcOrd="2" destOrd="0" presId="urn:microsoft.com/office/officeart/2008/layout/LinedList"/>
    <dgm:cxn modelId="{0503AD7E-C08A-4D53-B356-06AC915C65A3}" type="presParOf" srcId="{B6A6A191-2BE5-4CBF-B250-E999B2F76DF9}" destId="{FD9AD6CD-DEDA-441C-85D2-1CD15F65B425}" srcOrd="3" destOrd="0" presId="urn:microsoft.com/office/officeart/2008/layout/LinedList"/>
    <dgm:cxn modelId="{226D4BFF-F958-4829-AE68-C11F4BE4FFA5}" type="presParOf" srcId="{B6A6A191-2BE5-4CBF-B250-E999B2F76DF9}" destId="{911B7D89-CEB8-4316-919F-62A15BA893F9}" srcOrd="4" destOrd="0" presId="urn:microsoft.com/office/officeart/2008/layout/LinedList"/>
    <dgm:cxn modelId="{8B28E82D-73B5-4783-B792-50A380D9DE76}" type="presParOf" srcId="{911B7D89-CEB8-4316-919F-62A15BA893F9}" destId="{E236960C-B1A6-411C-BD0A-FC06BB9C503D}" srcOrd="0" destOrd="0" presId="urn:microsoft.com/office/officeart/2008/layout/LinedList"/>
    <dgm:cxn modelId="{8347362F-BF89-405C-BD6B-FF309F2A1AA7}" type="presParOf" srcId="{911B7D89-CEB8-4316-919F-62A15BA893F9}" destId="{B95021D6-265B-410D-B8BD-A10CF14847E6}" srcOrd="1" destOrd="0" presId="urn:microsoft.com/office/officeart/2008/layout/LinedList"/>
    <dgm:cxn modelId="{36AB0947-D21F-4681-8CA7-CB7BC5870D02}" type="presParOf" srcId="{911B7D89-CEB8-4316-919F-62A15BA893F9}" destId="{0DE14350-374F-4F46-8836-D6663DDDABAE}" srcOrd="2" destOrd="0" presId="urn:microsoft.com/office/officeart/2008/layout/LinedList"/>
    <dgm:cxn modelId="{35A14FAA-635E-4C51-B3F0-4A037A34EC19}" type="presParOf" srcId="{B6A6A191-2BE5-4CBF-B250-E999B2F76DF9}" destId="{112D9743-84C6-4DD0-9FE0-8E73DAC8AE57}" srcOrd="5" destOrd="0" presId="urn:microsoft.com/office/officeart/2008/layout/LinedList"/>
    <dgm:cxn modelId="{F18B9105-3656-4F56-82CF-63D04F26BF6A}" type="presParOf" srcId="{B6A6A191-2BE5-4CBF-B250-E999B2F76DF9}" destId="{3B26BFAA-3074-4E70-87A9-959E2D0FE16E}" srcOrd="6" destOrd="0" presId="urn:microsoft.com/office/officeart/2008/layout/LinedList"/>
    <dgm:cxn modelId="{5BC5C480-593D-43B1-A221-73AAEDC27A5D}" type="presParOf" srcId="{B6A6A191-2BE5-4CBF-B250-E999B2F76DF9}" destId="{46BC0FFA-06D2-430E-BB8E-DF6EB226F2A8}" srcOrd="7" destOrd="0" presId="urn:microsoft.com/office/officeart/2008/layout/LinedList"/>
    <dgm:cxn modelId="{FD83FAE2-F89B-4DAB-8370-55DB6AC043DE}" type="presParOf" srcId="{46BC0FFA-06D2-430E-BB8E-DF6EB226F2A8}" destId="{FCAA3AE0-B89D-4497-A75A-B2D38186EDB2}" srcOrd="0" destOrd="0" presId="urn:microsoft.com/office/officeart/2008/layout/LinedList"/>
    <dgm:cxn modelId="{6209AEDC-DBFB-4CA2-8895-8FA60B5C1E33}" type="presParOf" srcId="{46BC0FFA-06D2-430E-BB8E-DF6EB226F2A8}" destId="{B0673213-C056-470B-BAA4-25DFDF0DCD18}" srcOrd="1" destOrd="0" presId="urn:microsoft.com/office/officeart/2008/layout/LinedList"/>
    <dgm:cxn modelId="{001F9110-156A-4522-9581-8B19F0043BC2}" type="presParOf" srcId="{46BC0FFA-06D2-430E-BB8E-DF6EB226F2A8}" destId="{9E66CA1F-E093-4671-8A9E-BA6D84908C9C}" srcOrd="2" destOrd="0" presId="urn:microsoft.com/office/officeart/2008/layout/LinedList"/>
    <dgm:cxn modelId="{FFD44E04-0E77-4EA9-B376-091883BBE247}" type="presParOf" srcId="{B6A6A191-2BE5-4CBF-B250-E999B2F76DF9}" destId="{326E3011-DBA6-4839-969F-E2A899FEEAD3}" srcOrd="8" destOrd="0" presId="urn:microsoft.com/office/officeart/2008/layout/LinedList"/>
    <dgm:cxn modelId="{A30B7D97-DB2E-4942-B6C5-6FAB681B53C4}" type="presParOf" srcId="{B6A6A191-2BE5-4CBF-B250-E999B2F76DF9}" destId="{A13008C4-810F-4F55-8418-C349D32477D6}" srcOrd="9" destOrd="0" presId="urn:microsoft.com/office/officeart/2008/layout/LinedList"/>
    <dgm:cxn modelId="{565286EA-4280-4AFD-8621-F2360CC82A71}" type="presParOf" srcId="{B6A6A191-2BE5-4CBF-B250-E999B2F76DF9}" destId="{D6A6A3EC-8804-4BEB-8B42-DED0678AF556}" srcOrd="10" destOrd="0" presId="urn:microsoft.com/office/officeart/2008/layout/LinedList"/>
    <dgm:cxn modelId="{BDC0775C-78C3-4C36-A0F5-4C2F721DB60B}" type="presParOf" srcId="{D6A6A3EC-8804-4BEB-8B42-DED0678AF556}" destId="{313D778C-A244-42EF-B14C-A3ED5C6F4123}" srcOrd="0" destOrd="0" presId="urn:microsoft.com/office/officeart/2008/layout/LinedList"/>
    <dgm:cxn modelId="{1D7D2A5A-7EED-4366-BF11-4B3A0894104F}" type="presParOf" srcId="{D6A6A3EC-8804-4BEB-8B42-DED0678AF556}" destId="{B4591EC8-C9B8-4E06-9DC9-CECE383F66D7}" srcOrd="1" destOrd="0" presId="urn:microsoft.com/office/officeart/2008/layout/LinedList"/>
    <dgm:cxn modelId="{B66B194F-7A65-4ED6-A244-E840E0D71EAB}" type="presParOf" srcId="{D6A6A3EC-8804-4BEB-8B42-DED0678AF556}" destId="{EDA4534A-D357-46CD-BC1A-114AAD09A2ED}" srcOrd="2" destOrd="0" presId="urn:microsoft.com/office/officeart/2008/layout/LinedList"/>
    <dgm:cxn modelId="{990FCD6E-D060-420C-9104-47E50CACC092}" type="presParOf" srcId="{B6A6A191-2BE5-4CBF-B250-E999B2F76DF9}" destId="{F24B7A92-AC69-4AC3-A795-99A78BA0E1A1}" srcOrd="11" destOrd="0" presId="urn:microsoft.com/office/officeart/2008/layout/LinedList"/>
    <dgm:cxn modelId="{6977BA7C-C33C-483A-9FCB-8029325553A7}" type="presParOf" srcId="{B6A6A191-2BE5-4CBF-B250-E999B2F76DF9}" destId="{40983436-89CD-43EF-850F-189CE205F837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C4D81-489B-4DB1-8FF0-69D8ECCACB45}" type="doc">
      <dgm:prSet loTypeId="urn:microsoft.com/office/officeart/2005/8/layout/hierarchy5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2902-2667-42CE-BF1F-BCC4E9982046}">
      <dgm:prSet phldrT="[Text]"/>
      <dgm:spPr/>
      <dgm:t>
        <a:bodyPr/>
        <a:lstStyle/>
        <a:p>
          <a:r>
            <a:rPr lang="en-US" dirty="0" smtClean="0"/>
            <a:t>Sampling</a:t>
          </a:r>
          <a:endParaRPr lang="en-US" dirty="0"/>
        </a:p>
      </dgm:t>
    </dgm:pt>
    <dgm:pt modelId="{37B9EB0D-B3E1-4AFB-B4CC-E5EF46F8AE94}" type="parTrans" cxnId="{A5205A79-A0F1-4DD1-A1D7-3626312F7C2D}">
      <dgm:prSet/>
      <dgm:spPr/>
      <dgm:t>
        <a:bodyPr/>
        <a:lstStyle/>
        <a:p>
          <a:endParaRPr lang="en-US"/>
        </a:p>
      </dgm:t>
    </dgm:pt>
    <dgm:pt modelId="{99D10770-FD32-4768-8FBB-3ED32499B1C3}" type="sibTrans" cxnId="{A5205A79-A0F1-4DD1-A1D7-3626312F7C2D}">
      <dgm:prSet/>
      <dgm:spPr/>
      <dgm:t>
        <a:bodyPr/>
        <a:lstStyle/>
        <a:p>
          <a:endParaRPr lang="en-US"/>
        </a:p>
      </dgm:t>
    </dgm:pt>
    <dgm:pt modelId="{355E6746-F843-4FED-8F09-3696A29EA16F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F80E9AEA-0FA7-4061-A9FD-D8F2B990EAB8}" type="parTrans" cxnId="{E1D258C4-E7F7-4FA5-8E51-61CFEAC2A18B}">
      <dgm:prSet/>
      <dgm:spPr>
        <a:solidFill>
          <a:schemeClr val="tx2"/>
        </a:solidFill>
        <a:ln>
          <a:noFill/>
        </a:ln>
      </dgm:spPr>
      <dgm:t>
        <a:bodyPr/>
        <a:lstStyle/>
        <a:p>
          <a:endParaRPr lang="en-US"/>
        </a:p>
      </dgm:t>
    </dgm:pt>
    <dgm:pt modelId="{AF966736-D121-48ED-A33B-35D5F3342BD7}" type="sibTrans" cxnId="{E1D258C4-E7F7-4FA5-8E51-61CFEAC2A18B}">
      <dgm:prSet/>
      <dgm:spPr/>
      <dgm:t>
        <a:bodyPr/>
        <a:lstStyle/>
        <a:p>
          <a:endParaRPr lang="en-US"/>
        </a:p>
      </dgm:t>
    </dgm:pt>
    <dgm:pt modelId="{FABBC10A-E360-4D13-9B9C-B78E52A99DB3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8A983308-344D-409A-98EB-8BF9EC95914A}" type="parTrans" cxnId="{3477C120-1382-405E-A616-3E1DF49663EC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03DA959B-D560-4CA6-9987-4D95114AC5B4}" type="sibTrans" cxnId="{3477C120-1382-405E-A616-3E1DF49663EC}">
      <dgm:prSet/>
      <dgm:spPr/>
      <dgm:t>
        <a:bodyPr/>
        <a:lstStyle/>
        <a:p>
          <a:endParaRPr lang="en-US"/>
        </a:p>
      </dgm:t>
    </dgm:pt>
    <dgm:pt modelId="{A6AED4DE-5DCB-413F-9B51-1E52A300CA8A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5D2FFAD2-0859-4713-901B-CE928757429C}" type="parTrans" cxnId="{7A710042-A8E3-45B4-B434-1A99D9B6557B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45ED84D0-90D4-4B85-976E-DCE3BEBE133D}" type="sibTrans" cxnId="{7A710042-A8E3-45B4-B434-1A99D9B6557B}">
      <dgm:prSet/>
      <dgm:spPr/>
      <dgm:t>
        <a:bodyPr/>
        <a:lstStyle/>
        <a:p>
          <a:endParaRPr lang="en-US"/>
        </a:p>
      </dgm:t>
    </dgm:pt>
    <dgm:pt modelId="{4E877DAA-E9E1-45ED-B54D-CDAB94FA0E6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A0BECA3-082D-491C-A18A-36884DFCB540}" type="parTrans" cxnId="{0EE67DCD-AB0F-4EC3-BE62-B058026C43C5}">
      <dgm:prSet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FD87F14D-8EF9-40F1-895B-221F81F0CB4E}" type="sibTrans" cxnId="{0EE67DCD-AB0F-4EC3-BE62-B058026C43C5}">
      <dgm:prSet/>
      <dgm:spPr/>
      <dgm:t>
        <a:bodyPr/>
        <a:lstStyle/>
        <a:p>
          <a:endParaRPr lang="en-US"/>
        </a:p>
      </dgm:t>
    </dgm:pt>
    <dgm:pt modelId="{1EF7F906-B7B3-45E7-9ED5-FFAD3D4A2B4D}" type="pres">
      <dgm:prSet presAssocID="{7CDC4D81-489B-4DB1-8FF0-69D8ECCACB4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F16187-A9FE-4173-B9FF-E2B0A6360E6F}" type="pres">
      <dgm:prSet presAssocID="{7CDC4D81-489B-4DB1-8FF0-69D8ECCACB45}" presName="hierFlow" presStyleCnt="0"/>
      <dgm:spPr/>
    </dgm:pt>
    <dgm:pt modelId="{43E6AA56-90AE-4867-B76C-450CADFCBCEA}" type="pres">
      <dgm:prSet presAssocID="{7CDC4D81-489B-4DB1-8FF0-69D8ECCACB4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BBD8F3F-F478-47D0-9E59-3F978354C458}" type="pres">
      <dgm:prSet presAssocID="{0B092902-2667-42CE-BF1F-BCC4E9982046}" presName="Name17" presStyleCnt="0"/>
      <dgm:spPr/>
    </dgm:pt>
    <dgm:pt modelId="{C9B3432E-F464-462E-83D4-A45541FBFBA3}" type="pres">
      <dgm:prSet presAssocID="{0B092902-2667-42CE-BF1F-BCC4E9982046}" presName="level1Shape" presStyleLbl="node0" presStyleIdx="0" presStyleCnt="1" custLinFactNeighborX="-40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C51949-1311-4D8C-9D3E-F0D4F4E731F4}" type="pres">
      <dgm:prSet presAssocID="{0B092902-2667-42CE-BF1F-BCC4E9982046}" presName="hierChild2" presStyleCnt="0"/>
      <dgm:spPr/>
    </dgm:pt>
    <dgm:pt modelId="{71CB5F85-2E7C-4927-AAD8-B5D710F2B9CB}" type="pres">
      <dgm:prSet presAssocID="{F80E9AEA-0FA7-4061-A9FD-D8F2B990EAB8}" presName="Name25" presStyleLbl="parChTrans1D2" presStyleIdx="0" presStyleCnt="1"/>
      <dgm:spPr/>
      <dgm:t>
        <a:bodyPr/>
        <a:lstStyle/>
        <a:p>
          <a:endParaRPr lang="en-US"/>
        </a:p>
      </dgm:t>
    </dgm:pt>
    <dgm:pt modelId="{DFA011DD-54BC-42E0-B0DE-FB8B566D6DC0}" type="pres">
      <dgm:prSet presAssocID="{F80E9AEA-0FA7-4061-A9FD-D8F2B990EAB8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CF7589C-20C7-4129-B230-5EDD0C670CB2}" type="pres">
      <dgm:prSet presAssocID="{355E6746-F843-4FED-8F09-3696A29EA16F}" presName="Name30" presStyleCnt="0"/>
      <dgm:spPr/>
    </dgm:pt>
    <dgm:pt modelId="{064E4F55-ACBD-4AA1-908D-DDB03D5C65E6}" type="pres">
      <dgm:prSet presAssocID="{355E6746-F843-4FED-8F09-3696A29EA16F}" presName="level2Shape" presStyleLbl="node2" presStyleIdx="0" presStyleCnt="1"/>
      <dgm:spPr/>
      <dgm:t>
        <a:bodyPr/>
        <a:lstStyle/>
        <a:p>
          <a:endParaRPr lang="en-US"/>
        </a:p>
      </dgm:t>
    </dgm:pt>
    <dgm:pt modelId="{2388D60E-2A64-4DAF-B4ED-A84ACC8AD22A}" type="pres">
      <dgm:prSet presAssocID="{355E6746-F843-4FED-8F09-3696A29EA16F}" presName="hierChild3" presStyleCnt="0"/>
      <dgm:spPr/>
    </dgm:pt>
    <dgm:pt modelId="{3DAF800F-1DF5-449E-80A9-2A46F7B181B5}" type="pres">
      <dgm:prSet presAssocID="{8A983308-344D-409A-98EB-8BF9EC95914A}" presName="Name25" presStyleLbl="parChTrans1D3" presStyleIdx="0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BD69C9DF-2C9D-4B87-A6CA-3ED2E4C7508C}" type="pres">
      <dgm:prSet presAssocID="{8A983308-344D-409A-98EB-8BF9EC95914A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8381D00-7017-47D4-AFEF-D1F83C7E4162}" type="pres">
      <dgm:prSet presAssocID="{FABBC10A-E360-4D13-9B9C-B78E52A99DB3}" presName="Name30" presStyleCnt="0"/>
      <dgm:spPr/>
    </dgm:pt>
    <dgm:pt modelId="{F38D57A1-A1B8-4497-9ADF-796C8961B215}" type="pres">
      <dgm:prSet presAssocID="{FABBC10A-E360-4D13-9B9C-B78E52A99DB3}" presName="level2Shape" presStyleLbl="node3" presStyleIdx="0" presStyleCnt="3" custLinFactNeighborX="1746"/>
      <dgm:spPr/>
      <dgm:t>
        <a:bodyPr/>
        <a:lstStyle/>
        <a:p>
          <a:endParaRPr lang="en-US"/>
        </a:p>
      </dgm:t>
    </dgm:pt>
    <dgm:pt modelId="{9F0258F7-D61B-4897-A621-2AD61B0FA64C}" type="pres">
      <dgm:prSet presAssocID="{FABBC10A-E360-4D13-9B9C-B78E52A99DB3}" presName="hierChild3" presStyleCnt="0"/>
      <dgm:spPr/>
    </dgm:pt>
    <dgm:pt modelId="{36EFF10D-7803-48E5-9283-D012D5CAB08C}" type="pres">
      <dgm:prSet presAssocID="{5D2FFAD2-0859-4713-901B-CE928757429C}" presName="Name25" presStyleLbl="parChTrans1D3" presStyleIdx="1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931D7E1F-DE39-48CD-A151-D55B6EA90B60}" type="pres">
      <dgm:prSet presAssocID="{5D2FFAD2-0859-4713-901B-CE928757429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D94C48DD-E357-4719-B1C2-429945A85528}" type="pres">
      <dgm:prSet presAssocID="{A6AED4DE-5DCB-413F-9B51-1E52A300CA8A}" presName="Name30" presStyleCnt="0"/>
      <dgm:spPr/>
    </dgm:pt>
    <dgm:pt modelId="{1140EA6D-19FA-4DDA-B019-ABFA1109C9B1}" type="pres">
      <dgm:prSet presAssocID="{A6AED4DE-5DCB-413F-9B51-1E52A300CA8A}" presName="level2Shape" presStyleLbl="node3" presStyleIdx="1" presStyleCnt="3" custLinFactNeighborX="2328"/>
      <dgm:spPr/>
      <dgm:t>
        <a:bodyPr/>
        <a:lstStyle/>
        <a:p>
          <a:endParaRPr lang="en-US"/>
        </a:p>
      </dgm:t>
    </dgm:pt>
    <dgm:pt modelId="{7BE300FC-7D1E-400E-9C21-EBEC1455A27E}" type="pres">
      <dgm:prSet presAssocID="{A6AED4DE-5DCB-413F-9B51-1E52A300CA8A}" presName="hierChild3" presStyleCnt="0"/>
      <dgm:spPr/>
    </dgm:pt>
    <dgm:pt modelId="{A8869F46-5AF8-457E-927C-8E08221A67C1}" type="pres">
      <dgm:prSet presAssocID="{7A0BECA3-082D-491C-A18A-36884DFCB540}" presName="Name25" presStyleLbl="parChTrans1D3" presStyleIdx="2" presStyleCnt="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80D7E82-7987-45ED-B346-2CC32350F995}" type="pres">
      <dgm:prSet presAssocID="{7A0BECA3-082D-491C-A18A-36884DFCB540}" presName="connTx" presStyleLbl="parChTrans1D3" presStyleIdx="2" presStyleCnt="3"/>
      <dgm:spPr/>
      <dgm:t>
        <a:bodyPr/>
        <a:lstStyle/>
        <a:p>
          <a:endParaRPr lang="en-US"/>
        </a:p>
      </dgm:t>
    </dgm:pt>
    <dgm:pt modelId="{09233147-6E75-4F74-8987-4BB52C02A63A}" type="pres">
      <dgm:prSet presAssocID="{4E877DAA-E9E1-45ED-B54D-CDAB94FA0E6F}" presName="Name30" presStyleCnt="0"/>
      <dgm:spPr/>
    </dgm:pt>
    <dgm:pt modelId="{1FF40DD5-AE38-4AFB-AF41-A943D57C337B}" type="pres">
      <dgm:prSet presAssocID="{4E877DAA-E9E1-45ED-B54D-CDAB94FA0E6F}" presName="level2Shape" presStyleLbl="node3" presStyleIdx="2" presStyleCnt="3" custLinFactNeighborX="2328"/>
      <dgm:spPr/>
      <dgm:t>
        <a:bodyPr/>
        <a:lstStyle/>
        <a:p>
          <a:endParaRPr lang="en-US"/>
        </a:p>
      </dgm:t>
    </dgm:pt>
    <dgm:pt modelId="{5BA07188-39E8-494B-964B-EDF8D0A4FD42}" type="pres">
      <dgm:prSet presAssocID="{4E877DAA-E9E1-45ED-B54D-CDAB94FA0E6F}" presName="hierChild3" presStyleCnt="0"/>
      <dgm:spPr/>
    </dgm:pt>
    <dgm:pt modelId="{5EA443AB-378D-4BE7-9AA4-590BCAB88883}" type="pres">
      <dgm:prSet presAssocID="{7CDC4D81-489B-4DB1-8FF0-69D8ECCACB45}" presName="bgShapesFlow" presStyleCnt="0"/>
      <dgm:spPr/>
    </dgm:pt>
  </dgm:ptLst>
  <dgm:cxnLst>
    <dgm:cxn modelId="{EED7DB87-F506-4330-A6B7-9171A6F636F7}" type="presOf" srcId="{FABBC10A-E360-4D13-9B9C-B78E52A99DB3}" destId="{F38D57A1-A1B8-4497-9ADF-796C8961B215}" srcOrd="0" destOrd="0" presId="urn:microsoft.com/office/officeart/2005/8/layout/hierarchy5"/>
    <dgm:cxn modelId="{724AD91C-8226-4D45-ACBE-99B898CEB0BC}" type="presOf" srcId="{4E877DAA-E9E1-45ED-B54D-CDAB94FA0E6F}" destId="{1FF40DD5-AE38-4AFB-AF41-A943D57C337B}" srcOrd="0" destOrd="0" presId="urn:microsoft.com/office/officeart/2005/8/layout/hierarchy5"/>
    <dgm:cxn modelId="{4D8F06B2-74D6-4DA1-AD0A-922B70350C27}" type="presOf" srcId="{F80E9AEA-0FA7-4061-A9FD-D8F2B990EAB8}" destId="{71CB5F85-2E7C-4927-AAD8-B5D710F2B9CB}" srcOrd="0" destOrd="0" presId="urn:microsoft.com/office/officeart/2005/8/layout/hierarchy5"/>
    <dgm:cxn modelId="{09887BB3-F68A-49FE-8CE4-E5391CDEDC4B}" type="presOf" srcId="{5D2FFAD2-0859-4713-901B-CE928757429C}" destId="{931D7E1F-DE39-48CD-A151-D55B6EA90B60}" srcOrd="1" destOrd="0" presId="urn:microsoft.com/office/officeart/2005/8/layout/hierarchy5"/>
    <dgm:cxn modelId="{A9F7B287-E90C-4977-989A-3B32F81554AD}" type="presOf" srcId="{F80E9AEA-0FA7-4061-A9FD-D8F2B990EAB8}" destId="{DFA011DD-54BC-42E0-B0DE-FB8B566D6DC0}" srcOrd="1" destOrd="0" presId="urn:microsoft.com/office/officeart/2005/8/layout/hierarchy5"/>
    <dgm:cxn modelId="{010417ED-C09F-4264-A80B-B8266F0D3F17}" type="presOf" srcId="{7A0BECA3-082D-491C-A18A-36884DFCB540}" destId="{D80D7E82-7987-45ED-B346-2CC32350F995}" srcOrd="1" destOrd="0" presId="urn:microsoft.com/office/officeart/2005/8/layout/hierarchy5"/>
    <dgm:cxn modelId="{BBB4C9E0-968B-4FE3-8E73-B7D173F080F3}" type="presOf" srcId="{A6AED4DE-5DCB-413F-9B51-1E52A300CA8A}" destId="{1140EA6D-19FA-4DDA-B019-ABFA1109C9B1}" srcOrd="0" destOrd="0" presId="urn:microsoft.com/office/officeart/2005/8/layout/hierarchy5"/>
    <dgm:cxn modelId="{98081B1F-62ED-4991-9ECB-13087B7B908B}" type="presOf" srcId="{8A983308-344D-409A-98EB-8BF9EC95914A}" destId="{BD69C9DF-2C9D-4B87-A6CA-3ED2E4C7508C}" srcOrd="1" destOrd="0" presId="urn:microsoft.com/office/officeart/2005/8/layout/hierarchy5"/>
    <dgm:cxn modelId="{A5205A79-A0F1-4DD1-A1D7-3626312F7C2D}" srcId="{7CDC4D81-489B-4DB1-8FF0-69D8ECCACB45}" destId="{0B092902-2667-42CE-BF1F-BCC4E9982046}" srcOrd="0" destOrd="0" parTransId="{37B9EB0D-B3E1-4AFB-B4CC-E5EF46F8AE94}" sibTransId="{99D10770-FD32-4768-8FBB-3ED32499B1C3}"/>
    <dgm:cxn modelId="{7A710042-A8E3-45B4-B434-1A99D9B6557B}" srcId="{355E6746-F843-4FED-8F09-3696A29EA16F}" destId="{A6AED4DE-5DCB-413F-9B51-1E52A300CA8A}" srcOrd="1" destOrd="0" parTransId="{5D2FFAD2-0859-4713-901B-CE928757429C}" sibTransId="{45ED84D0-90D4-4B85-976E-DCE3BEBE133D}"/>
    <dgm:cxn modelId="{DA3659F6-D113-45CF-8CDC-F7699BA388BD}" type="presOf" srcId="{8A983308-344D-409A-98EB-8BF9EC95914A}" destId="{3DAF800F-1DF5-449E-80A9-2A46F7B181B5}" srcOrd="0" destOrd="0" presId="urn:microsoft.com/office/officeart/2005/8/layout/hierarchy5"/>
    <dgm:cxn modelId="{E1D258C4-E7F7-4FA5-8E51-61CFEAC2A18B}" srcId="{0B092902-2667-42CE-BF1F-BCC4E9982046}" destId="{355E6746-F843-4FED-8F09-3696A29EA16F}" srcOrd="0" destOrd="0" parTransId="{F80E9AEA-0FA7-4061-A9FD-D8F2B990EAB8}" sibTransId="{AF966736-D121-48ED-A33B-35D5F3342BD7}"/>
    <dgm:cxn modelId="{0EE67DCD-AB0F-4EC3-BE62-B058026C43C5}" srcId="{355E6746-F843-4FED-8F09-3696A29EA16F}" destId="{4E877DAA-E9E1-45ED-B54D-CDAB94FA0E6F}" srcOrd="2" destOrd="0" parTransId="{7A0BECA3-082D-491C-A18A-36884DFCB540}" sibTransId="{FD87F14D-8EF9-40F1-895B-221F81F0CB4E}"/>
    <dgm:cxn modelId="{2FE2B674-8635-422C-96B3-DB1CEF19D49F}" type="presOf" srcId="{7CDC4D81-489B-4DB1-8FF0-69D8ECCACB45}" destId="{1EF7F906-B7B3-45E7-9ED5-FFAD3D4A2B4D}" srcOrd="0" destOrd="0" presId="urn:microsoft.com/office/officeart/2005/8/layout/hierarchy5"/>
    <dgm:cxn modelId="{3477C120-1382-405E-A616-3E1DF49663EC}" srcId="{355E6746-F843-4FED-8F09-3696A29EA16F}" destId="{FABBC10A-E360-4D13-9B9C-B78E52A99DB3}" srcOrd="0" destOrd="0" parTransId="{8A983308-344D-409A-98EB-8BF9EC95914A}" sibTransId="{03DA959B-D560-4CA6-9987-4D95114AC5B4}"/>
    <dgm:cxn modelId="{08EAE26E-8F8F-4F89-A74D-BFCA4371BF2D}" type="presOf" srcId="{5D2FFAD2-0859-4713-901B-CE928757429C}" destId="{36EFF10D-7803-48E5-9283-D012D5CAB08C}" srcOrd="0" destOrd="0" presId="urn:microsoft.com/office/officeart/2005/8/layout/hierarchy5"/>
    <dgm:cxn modelId="{E5BED843-1D12-444F-91BC-69CFDAE6899B}" type="presOf" srcId="{0B092902-2667-42CE-BF1F-BCC4E9982046}" destId="{C9B3432E-F464-462E-83D4-A45541FBFBA3}" srcOrd="0" destOrd="0" presId="urn:microsoft.com/office/officeart/2005/8/layout/hierarchy5"/>
    <dgm:cxn modelId="{2832774D-7856-4DC7-9257-50B7F1466621}" type="presOf" srcId="{7A0BECA3-082D-491C-A18A-36884DFCB540}" destId="{A8869F46-5AF8-457E-927C-8E08221A67C1}" srcOrd="0" destOrd="0" presId="urn:microsoft.com/office/officeart/2005/8/layout/hierarchy5"/>
    <dgm:cxn modelId="{228AA259-05EA-4A06-8C4F-115BA31B7310}" type="presOf" srcId="{355E6746-F843-4FED-8F09-3696A29EA16F}" destId="{064E4F55-ACBD-4AA1-908D-DDB03D5C65E6}" srcOrd="0" destOrd="0" presId="urn:microsoft.com/office/officeart/2005/8/layout/hierarchy5"/>
    <dgm:cxn modelId="{CA33F5E7-A362-46D9-8C86-CBF95620D814}" type="presParOf" srcId="{1EF7F906-B7B3-45E7-9ED5-FFAD3D4A2B4D}" destId="{92F16187-A9FE-4173-B9FF-E2B0A6360E6F}" srcOrd="0" destOrd="0" presId="urn:microsoft.com/office/officeart/2005/8/layout/hierarchy5"/>
    <dgm:cxn modelId="{F7681C2F-4330-46E6-9397-A3065DEC6043}" type="presParOf" srcId="{92F16187-A9FE-4173-B9FF-E2B0A6360E6F}" destId="{43E6AA56-90AE-4867-B76C-450CADFCBCEA}" srcOrd="0" destOrd="0" presId="urn:microsoft.com/office/officeart/2005/8/layout/hierarchy5"/>
    <dgm:cxn modelId="{11A460A4-ABE5-4691-8BC6-2120E8E59499}" type="presParOf" srcId="{43E6AA56-90AE-4867-B76C-450CADFCBCEA}" destId="{BBBD8F3F-F478-47D0-9E59-3F978354C458}" srcOrd="0" destOrd="0" presId="urn:microsoft.com/office/officeart/2005/8/layout/hierarchy5"/>
    <dgm:cxn modelId="{AF5B53B5-AD2B-4EAC-A5F9-EAD437759676}" type="presParOf" srcId="{BBBD8F3F-F478-47D0-9E59-3F978354C458}" destId="{C9B3432E-F464-462E-83D4-A45541FBFBA3}" srcOrd="0" destOrd="0" presId="urn:microsoft.com/office/officeart/2005/8/layout/hierarchy5"/>
    <dgm:cxn modelId="{1B93A51F-07DA-4942-9F5B-4B531DF4C84F}" type="presParOf" srcId="{BBBD8F3F-F478-47D0-9E59-3F978354C458}" destId="{84C51949-1311-4D8C-9D3E-F0D4F4E731F4}" srcOrd="1" destOrd="0" presId="urn:microsoft.com/office/officeart/2005/8/layout/hierarchy5"/>
    <dgm:cxn modelId="{00C31CC4-54EB-4FE9-8062-52B13D6AF031}" type="presParOf" srcId="{84C51949-1311-4D8C-9D3E-F0D4F4E731F4}" destId="{71CB5F85-2E7C-4927-AAD8-B5D710F2B9CB}" srcOrd="0" destOrd="0" presId="urn:microsoft.com/office/officeart/2005/8/layout/hierarchy5"/>
    <dgm:cxn modelId="{FEF8BE56-79B4-4BAF-8CDF-108DB757D430}" type="presParOf" srcId="{71CB5F85-2E7C-4927-AAD8-B5D710F2B9CB}" destId="{DFA011DD-54BC-42E0-B0DE-FB8B566D6DC0}" srcOrd="0" destOrd="0" presId="urn:microsoft.com/office/officeart/2005/8/layout/hierarchy5"/>
    <dgm:cxn modelId="{C2CD7CCA-991F-460A-AB6C-E5F3189A78CA}" type="presParOf" srcId="{84C51949-1311-4D8C-9D3E-F0D4F4E731F4}" destId="{BCF7589C-20C7-4129-B230-5EDD0C670CB2}" srcOrd="1" destOrd="0" presId="urn:microsoft.com/office/officeart/2005/8/layout/hierarchy5"/>
    <dgm:cxn modelId="{A3AA4BFB-FCDA-4815-A5B4-460E034934C1}" type="presParOf" srcId="{BCF7589C-20C7-4129-B230-5EDD0C670CB2}" destId="{064E4F55-ACBD-4AA1-908D-DDB03D5C65E6}" srcOrd="0" destOrd="0" presId="urn:microsoft.com/office/officeart/2005/8/layout/hierarchy5"/>
    <dgm:cxn modelId="{C05983AF-FD5E-4140-B38F-43167D28B608}" type="presParOf" srcId="{BCF7589C-20C7-4129-B230-5EDD0C670CB2}" destId="{2388D60E-2A64-4DAF-B4ED-A84ACC8AD22A}" srcOrd="1" destOrd="0" presId="urn:microsoft.com/office/officeart/2005/8/layout/hierarchy5"/>
    <dgm:cxn modelId="{AA1856A6-CA2A-42BF-B1E3-67A5463DF724}" type="presParOf" srcId="{2388D60E-2A64-4DAF-B4ED-A84ACC8AD22A}" destId="{3DAF800F-1DF5-449E-80A9-2A46F7B181B5}" srcOrd="0" destOrd="0" presId="urn:microsoft.com/office/officeart/2005/8/layout/hierarchy5"/>
    <dgm:cxn modelId="{AC6B2FCD-3A76-43B4-BDF5-0B48C3FE6262}" type="presParOf" srcId="{3DAF800F-1DF5-449E-80A9-2A46F7B181B5}" destId="{BD69C9DF-2C9D-4B87-A6CA-3ED2E4C7508C}" srcOrd="0" destOrd="0" presId="urn:microsoft.com/office/officeart/2005/8/layout/hierarchy5"/>
    <dgm:cxn modelId="{EA7A60E9-798B-4191-AFC3-9FC1BD3035D7}" type="presParOf" srcId="{2388D60E-2A64-4DAF-B4ED-A84ACC8AD22A}" destId="{28381D00-7017-47D4-AFEF-D1F83C7E4162}" srcOrd="1" destOrd="0" presId="urn:microsoft.com/office/officeart/2005/8/layout/hierarchy5"/>
    <dgm:cxn modelId="{6EE7CF43-FFF9-406C-9B1E-4E527B366558}" type="presParOf" srcId="{28381D00-7017-47D4-AFEF-D1F83C7E4162}" destId="{F38D57A1-A1B8-4497-9ADF-796C8961B215}" srcOrd="0" destOrd="0" presId="urn:microsoft.com/office/officeart/2005/8/layout/hierarchy5"/>
    <dgm:cxn modelId="{8E7B84C6-3815-4FD4-93BE-3B080099EBFA}" type="presParOf" srcId="{28381D00-7017-47D4-AFEF-D1F83C7E4162}" destId="{9F0258F7-D61B-4897-A621-2AD61B0FA64C}" srcOrd="1" destOrd="0" presId="urn:microsoft.com/office/officeart/2005/8/layout/hierarchy5"/>
    <dgm:cxn modelId="{373342BB-992A-4DE7-9B55-AC37C9D42D5E}" type="presParOf" srcId="{2388D60E-2A64-4DAF-B4ED-A84ACC8AD22A}" destId="{36EFF10D-7803-48E5-9283-D012D5CAB08C}" srcOrd="2" destOrd="0" presId="urn:microsoft.com/office/officeart/2005/8/layout/hierarchy5"/>
    <dgm:cxn modelId="{7A8A453E-8148-4A9C-8C03-A05891470FA7}" type="presParOf" srcId="{36EFF10D-7803-48E5-9283-D012D5CAB08C}" destId="{931D7E1F-DE39-48CD-A151-D55B6EA90B60}" srcOrd="0" destOrd="0" presId="urn:microsoft.com/office/officeart/2005/8/layout/hierarchy5"/>
    <dgm:cxn modelId="{8BA28AA3-8A78-4A8C-A25E-51F4E6DCD246}" type="presParOf" srcId="{2388D60E-2A64-4DAF-B4ED-A84ACC8AD22A}" destId="{D94C48DD-E357-4719-B1C2-429945A85528}" srcOrd="3" destOrd="0" presId="urn:microsoft.com/office/officeart/2005/8/layout/hierarchy5"/>
    <dgm:cxn modelId="{60BDAD10-8009-400C-B1EA-963DE4909154}" type="presParOf" srcId="{D94C48DD-E357-4719-B1C2-429945A85528}" destId="{1140EA6D-19FA-4DDA-B019-ABFA1109C9B1}" srcOrd="0" destOrd="0" presId="urn:microsoft.com/office/officeart/2005/8/layout/hierarchy5"/>
    <dgm:cxn modelId="{0D0E3CA6-9A07-43AE-BDBA-963B2F067271}" type="presParOf" srcId="{D94C48DD-E357-4719-B1C2-429945A85528}" destId="{7BE300FC-7D1E-400E-9C21-EBEC1455A27E}" srcOrd="1" destOrd="0" presId="urn:microsoft.com/office/officeart/2005/8/layout/hierarchy5"/>
    <dgm:cxn modelId="{B50AC652-16EA-49E9-B16D-EFBE33C52F1F}" type="presParOf" srcId="{2388D60E-2A64-4DAF-B4ED-A84ACC8AD22A}" destId="{A8869F46-5AF8-457E-927C-8E08221A67C1}" srcOrd="4" destOrd="0" presId="urn:microsoft.com/office/officeart/2005/8/layout/hierarchy5"/>
    <dgm:cxn modelId="{B7B669BC-44B5-4BE8-BA29-B5405B130202}" type="presParOf" srcId="{A8869F46-5AF8-457E-927C-8E08221A67C1}" destId="{D80D7E82-7987-45ED-B346-2CC32350F995}" srcOrd="0" destOrd="0" presId="urn:microsoft.com/office/officeart/2005/8/layout/hierarchy5"/>
    <dgm:cxn modelId="{02795BAB-BBB2-4765-97DD-05FB8BA275DA}" type="presParOf" srcId="{2388D60E-2A64-4DAF-B4ED-A84ACC8AD22A}" destId="{09233147-6E75-4F74-8987-4BB52C02A63A}" srcOrd="5" destOrd="0" presId="urn:microsoft.com/office/officeart/2005/8/layout/hierarchy5"/>
    <dgm:cxn modelId="{08660DA6-EC85-4AFB-8A27-6EE41F19B8F8}" type="presParOf" srcId="{09233147-6E75-4F74-8987-4BB52C02A63A}" destId="{1FF40DD5-AE38-4AFB-AF41-A943D57C337B}" srcOrd="0" destOrd="0" presId="urn:microsoft.com/office/officeart/2005/8/layout/hierarchy5"/>
    <dgm:cxn modelId="{B3EF4B4E-CC98-4D85-89FD-9B159918DD68}" type="presParOf" srcId="{09233147-6E75-4F74-8987-4BB52C02A63A}" destId="{5BA07188-39E8-494B-964B-EDF8D0A4FD42}" srcOrd="1" destOrd="0" presId="urn:microsoft.com/office/officeart/2005/8/layout/hierarchy5"/>
    <dgm:cxn modelId="{5837682A-2705-465A-BF9C-4C9D7C36268A}" type="presParOf" srcId="{1EF7F906-B7B3-45E7-9ED5-FFAD3D4A2B4D}" destId="{5EA443AB-378D-4BE7-9AA4-590BCAB8888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42B083-7DD8-48E1-AAA0-6C981272090A}" type="doc">
      <dgm:prSet loTypeId="urn:microsoft.com/office/officeart/2005/8/layout/hProcess10" loCatId="process" qsTypeId="urn:microsoft.com/office/officeart/2005/8/quickstyle/simple4" qsCatId="simple" csTypeId="urn:microsoft.com/office/officeart/2005/8/colors/accent1_2" csCatId="accent1" phldr="1"/>
      <dgm:spPr/>
    </dgm:pt>
    <dgm:pt modelId="{C514C1F5-93A3-4658-B6CE-876E83C896E6}">
      <dgm:prSet phldrT="[Text]" custT="1"/>
      <dgm:spPr/>
      <dgm:t>
        <a:bodyPr/>
        <a:lstStyle/>
        <a:p>
          <a:r>
            <a:rPr lang="en-US" sz="1400" dirty="0" smtClean="0"/>
            <a:t>chose a random</a:t>
          </a:r>
          <a:br>
            <a:rPr lang="en-US" sz="1400" dirty="0" smtClean="0"/>
          </a:br>
          <a:r>
            <a:rPr lang="en-US" sz="1400" dirty="0" smtClean="0"/>
            <a:t>sample set</a:t>
          </a:r>
        </a:p>
      </dgm:t>
    </dgm:pt>
    <dgm:pt modelId="{7FBFFA58-96BC-45C8-B73B-D75ABD89E843}" type="parTrans" cxnId="{9AB9B81E-E3E0-42B9-8197-C1779D80438B}">
      <dgm:prSet/>
      <dgm:spPr/>
      <dgm:t>
        <a:bodyPr/>
        <a:lstStyle/>
        <a:p>
          <a:endParaRPr lang="en-US"/>
        </a:p>
      </dgm:t>
    </dgm:pt>
    <dgm:pt modelId="{8B93088B-CDFB-41E9-BEB1-C30FFC1CDE4F}" type="sibTrans" cxnId="{9AB9B81E-E3E0-42B9-8197-C1779D80438B}">
      <dgm:prSet/>
      <dgm:spPr/>
      <dgm:t>
        <a:bodyPr/>
        <a:lstStyle/>
        <a:p>
          <a:endParaRPr lang="en-US"/>
        </a:p>
      </dgm:t>
    </dgm:pt>
    <dgm:pt modelId="{2ACE9DBE-77E9-41CB-B4E4-B30CCDD02A05}">
      <dgm:prSet phldrT="[Text]" custT="1"/>
      <dgm:spPr/>
      <dgm:t>
        <a:bodyPr/>
        <a:lstStyle/>
        <a:p>
          <a:r>
            <a:rPr lang="en-US" sz="1400" dirty="0" smtClean="0"/>
            <a:t>measure</a:t>
          </a:r>
          <a:br>
            <a:rPr lang="en-US" sz="1400" dirty="0" smtClean="0"/>
          </a:br>
          <a:r>
            <a:rPr lang="en-US" sz="1400" dirty="0" smtClean="0"/>
            <a:t>all </a:t>
          </a:r>
          <a:br>
            <a:rPr lang="en-US" sz="1400" dirty="0" smtClean="0"/>
          </a:br>
          <a:r>
            <a:rPr lang="en-US" sz="1400" dirty="0" smtClean="0"/>
            <a:t>chosen</a:t>
          </a:r>
          <a:br>
            <a:rPr lang="en-US" sz="1400" dirty="0" smtClean="0"/>
          </a:br>
          <a:r>
            <a:rPr lang="en-US" sz="1400" dirty="0" smtClean="0"/>
            <a:t>configurations</a:t>
          </a:r>
          <a:endParaRPr lang="en-US" sz="1400" dirty="0"/>
        </a:p>
      </dgm:t>
    </dgm:pt>
    <dgm:pt modelId="{86A2D70D-0A4F-4ACB-82DE-1DB29BEB2565}" type="parTrans" cxnId="{8663E1D2-8D05-41A5-8EDD-D2BAE50DABC3}">
      <dgm:prSet/>
      <dgm:spPr/>
      <dgm:t>
        <a:bodyPr/>
        <a:lstStyle/>
        <a:p>
          <a:endParaRPr lang="en-US"/>
        </a:p>
      </dgm:t>
    </dgm:pt>
    <dgm:pt modelId="{B481E5B8-1609-4400-8B6D-09EDC1DED66D}" type="sibTrans" cxnId="{8663E1D2-8D05-41A5-8EDD-D2BAE50DABC3}">
      <dgm:prSet/>
      <dgm:spPr/>
      <dgm:t>
        <a:bodyPr/>
        <a:lstStyle/>
        <a:p>
          <a:endParaRPr lang="en-US"/>
        </a:p>
      </dgm:t>
    </dgm:pt>
    <dgm:pt modelId="{BFC874A1-8C8A-40AE-A75B-9C8CAAC079CF}">
      <dgm:prSet phldrT="[Text]" custT="1"/>
      <dgm:spPr/>
      <dgm:t>
        <a:bodyPr/>
        <a:lstStyle/>
        <a:p>
          <a:r>
            <a:rPr lang="en-US" sz="1400" dirty="0" smtClean="0"/>
            <a:t>build a CART</a:t>
          </a:r>
          <a:endParaRPr lang="en-US" sz="1400" dirty="0"/>
        </a:p>
      </dgm:t>
    </dgm:pt>
    <dgm:pt modelId="{5BA16A97-6CE3-412E-8D00-4B36FE2B9E32}" type="parTrans" cxnId="{798ACBCD-BCBD-4D2F-AF73-61119D907207}">
      <dgm:prSet/>
      <dgm:spPr/>
      <dgm:t>
        <a:bodyPr/>
        <a:lstStyle/>
        <a:p>
          <a:endParaRPr lang="en-US"/>
        </a:p>
      </dgm:t>
    </dgm:pt>
    <dgm:pt modelId="{43F0B9D7-06CA-406E-B542-EAAA8F68D344}" type="sibTrans" cxnId="{798ACBCD-BCBD-4D2F-AF73-61119D907207}">
      <dgm:prSet/>
      <dgm:spPr/>
      <dgm:t>
        <a:bodyPr/>
        <a:lstStyle/>
        <a:p>
          <a:endParaRPr lang="en-US"/>
        </a:p>
      </dgm:t>
    </dgm:pt>
    <dgm:pt modelId="{D404FBC6-4D1B-449F-927F-5B8DCF871841}" type="pres">
      <dgm:prSet presAssocID="{FB42B083-7DD8-48E1-AAA0-6C981272090A}" presName="Name0" presStyleCnt="0">
        <dgm:presLayoutVars>
          <dgm:dir/>
          <dgm:resizeHandles val="exact"/>
        </dgm:presLayoutVars>
      </dgm:prSet>
      <dgm:spPr/>
    </dgm:pt>
    <dgm:pt modelId="{AB4D6FFF-751D-464B-8CED-3BAB01C5607D}" type="pres">
      <dgm:prSet presAssocID="{C514C1F5-93A3-4658-B6CE-876E83C896E6}" presName="composite" presStyleCnt="0"/>
      <dgm:spPr/>
    </dgm:pt>
    <dgm:pt modelId="{469E5178-D43E-4028-9EB8-3F4538AD0B91}" type="pres">
      <dgm:prSet presAssocID="{C514C1F5-93A3-4658-B6CE-876E83C896E6}" presName="imagSh" presStyleLbl="bgImgPlace1" presStyleIdx="0" presStyleCnt="3" custAng="17123096" custLinFactNeighborX="-15156" custLinFactNeighborY="-1026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ED53A2B-F7A5-4303-AA3E-6878CFD8960F}" type="pres">
      <dgm:prSet presAssocID="{C514C1F5-93A3-4658-B6CE-876E83C896E6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03DF1-F529-47EE-92D5-B9C4F96E36D4}" type="pres">
      <dgm:prSet presAssocID="{8B93088B-CDFB-41E9-BEB1-C30FFC1CDE4F}" presName="sibTrans" presStyleLbl="sibTrans2D1" presStyleIdx="0" presStyleCnt="2" custAng="21374294"/>
      <dgm:spPr/>
      <dgm:t>
        <a:bodyPr/>
        <a:lstStyle/>
        <a:p>
          <a:endParaRPr lang="en-US"/>
        </a:p>
      </dgm:t>
    </dgm:pt>
    <dgm:pt modelId="{6A196519-A2F4-404D-A9B5-A47CD0DB7726}" type="pres">
      <dgm:prSet presAssocID="{8B93088B-CDFB-41E9-BEB1-C30FFC1CDE4F}" presName="connTx" presStyleLbl="sibTrans2D1" presStyleIdx="0" presStyleCnt="2"/>
      <dgm:spPr/>
      <dgm:t>
        <a:bodyPr/>
        <a:lstStyle/>
        <a:p>
          <a:endParaRPr lang="en-US"/>
        </a:p>
      </dgm:t>
    </dgm:pt>
    <dgm:pt modelId="{E5D9C974-F117-48FB-B942-9461270A3474}" type="pres">
      <dgm:prSet presAssocID="{2ACE9DBE-77E9-41CB-B4E4-B30CCDD02A05}" presName="composite" presStyleCnt="0"/>
      <dgm:spPr/>
    </dgm:pt>
    <dgm:pt modelId="{2C8EBDF6-61F9-4E71-9B4E-33FA1C93A53E}" type="pres">
      <dgm:prSet presAssocID="{2ACE9DBE-77E9-41CB-B4E4-B30CCDD02A05}" presName="imagSh" presStyleLbl="bgImgPlace1" presStyleIdx="1" presStyleCnt="3" custScaleX="95361" custScaleY="97280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BBA97DF-933E-4A63-BCC5-160CC03BD45C}" type="pres">
      <dgm:prSet presAssocID="{2ACE9DBE-77E9-41CB-B4E4-B30CCDD02A05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02C1F-CCC0-4832-9DE0-1D080F9C9632}" type="pres">
      <dgm:prSet presAssocID="{B481E5B8-1609-4400-8B6D-09EDC1DED66D}" presName="sibTrans" presStyleLbl="sibTrans2D1" presStyleIdx="1" presStyleCnt="2" custAng="30367"/>
      <dgm:spPr/>
      <dgm:t>
        <a:bodyPr/>
        <a:lstStyle/>
        <a:p>
          <a:endParaRPr lang="en-US"/>
        </a:p>
      </dgm:t>
    </dgm:pt>
    <dgm:pt modelId="{41C844CB-20A0-4BD5-B6FF-CBAFE2179613}" type="pres">
      <dgm:prSet presAssocID="{B481E5B8-1609-4400-8B6D-09EDC1DED66D}" presName="connTx" presStyleLbl="sibTrans2D1" presStyleIdx="1" presStyleCnt="2"/>
      <dgm:spPr/>
      <dgm:t>
        <a:bodyPr/>
        <a:lstStyle/>
        <a:p>
          <a:endParaRPr lang="en-US"/>
        </a:p>
      </dgm:t>
    </dgm:pt>
    <dgm:pt modelId="{30D4D505-77CB-4B2E-9E3B-0CCEAC18F88D}" type="pres">
      <dgm:prSet presAssocID="{BFC874A1-8C8A-40AE-A75B-9C8CAAC079CF}" presName="composite" presStyleCnt="0"/>
      <dgm:spPr/>
    </dgm:pt>
    <dgm:pt modelId="{CC41F950-D86B-4A8D-9673-5F2A5B57B0BB}" type="pres">
      <dgm:prSet presAssocID="{BFC874A1-8C8A-40AE-A75B-9C8CAAC079CF}" presName="imagSh" presStyleLbl="bgImgPlace1" presStyleIdx="2" presStyleCnt="3" custScaleX="120201" custScaleY="8257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104D28A-C6FE-4A5E-BD5A-0D15437F53F5}" type="pres">
      <dgm:prSet presAssocID="{BFC874A1-8C8A-40AE-A75B-9C8CAAC079CF}" presName="txNode" presStyleLbl="node1" presStyleIdx="2" presStyleCnt="3" custLinFactNeighborX="-962" custLinFactNeighborY="7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11247-7D49-49FF-BEE2-EB546A0B8C13}" type="presOf" srcId="{8B93088B-CDFB-41E9-BEB1-C30FFC1CDE4F}" destId="{94703DF1-F529-47EE-92D5-B9C4F96E36D4}" srcOrd="0" destOrd="0" presId="urn:microsoft.com/office/officeart/2005/8/layout/hProcess10"/>
    <dgm:cxn modelId="{55E4B026-8D34-48E4-B0A0-E2DFD9645377}" type="presOf" srcId="{FB42B083-7DD8-48E1-AAA0-6C981272090A}" destId="{D404FBC6-4D1B-449F-927F-5B8DCF871841}" srcOrd="0" destOrd="0" presId="urn:microsoft.com/office/officeart/2005/8/layout/hProcess10"/>
    <dgm:cxn modelId="{832162AB-7FC6-4548-A3FB-F15275045A3A}" type="presOf" srcId="{2ACE9DBE-77E9-41CB-B4E4-B30CCDD02A05}" destId="{BBBA97DF-933E-4A63-BCC5-160CC03BD45C}" srcOrd="0" destOrd="0" presId="urn:microsoft.com/office/officeart/2005/8/layout/hProcess10"/>
    <dgm:cxn modelId="{DE7580EE-129B-4263-A768-D1B8E026D5A1}" type="presOf" srcId="{C514C1F5-93A3-4658-B6CE-876E83C896E6}" destId="{9ED53A2B-F7A5-4303-AA3E-6878CFD8960F}" srcOrd="0" destOrd="0" presId="urn:microsoft.com/office/officeart/2005/8/layout/hProcess10"/>
    <dgm:cxn modelId="{623421B2-B9C1-4912-A348-0F69120B771E}" type="presOf" srcId="{BFC874A1-8C8A-40AE-A75B-9C8CAAC079CF}" destId="{E104D28A-C6FE-4A5E-BD5A-0D15437F53F5}" srcOrd="0" destOrd="0" presId="urn:microsoft.com/office/officeart/2005/8/layout/hProcess10"/>
    <dgm:cxn modelId="{7E8889F7-A3EE-45E0-9656-A8513D92C7EF}" type="presOf" srcId="{8B93088B-CDFB-41E9-BEB1-C30FFC1CDE4F}" destId="{6A196519-A2F4-404D-A9B5-A47CD0DB7726}" srcOrd="1" destOrd="0" presId="urn:microsoft.com/office/officeart/2005/8/layout/hProcess10"/>
    <dgm:cxn modelId="{798ACBCD-BCBD-4D2F-AF73-61119D907207}" srcId="{FB42B083-7DD8-48E1-AAA0-6C981272090A}" destId="{BFC874A1-8C8A-40AE-A75B-9C8CAAC079CF}" srcOrd="2" destOrd="0" parTransId="{5BA16A97-6CE3-412E-8D00-4B36FE2B9E32}" sibTransId="{43F0B9D7-06CA-406E-B542-EAAA8F68D344}"/>
    <dgm:cxn modelId="{9AB9B81E-E3E0-42B9-8197-C1779D80438B}" srcId="{FB42B083-7DD8-48E1-AAA0-6C981272090A}" destId="{C514C1F5-93A3-4658-B6CE-876E83C896E6}" srcOrd="0" destOrd="0" parTransId="{7FBFFA58-96BC-45C8-B73B-D75ABD89E843}" sibTransId="{8B93088B-CDFB-41E9-BEB1-C30FFC1CDE4F}"/>
    <dgm:cxn modelId="{8663E1D2-8D05-41A5-8EDD-D2BAE50DABC3}" srcId="{FB42B083-7DD8-48E1-AAA0-6C981272090A}" destId="{2ACE9DBE-77E9-41CB-B4E4-B30CCDD02A05}" srcOrd="1" destOrd="0" parTransId="{86A2D70D-0A4F-4ACB-82DE-1DB29BEB2565}" sibTransId="{B481E5B8-1609-4400-8B6D-09EDC1DED66D}"/>
    <dgm:cxn modelId="{5DE2985C-ED5B-46E8-86FB-FD0EB6D07A9D}" type="presOf" srcId="{B481E5B8-1609-4400-8B6D-09EDC1DED66D}" destId="{41C844CB-20A0-4BD5-B6FF-CBAFE2179613}" srcOrd="1" destOrd="0" presId="urn:microsoft.com/office/officeart/2005/8/layout/hProcess10"/>
    <dgm:cxn modelId="{0AD4E94F-085B-47B1-9BDF-C033E3B996D9}" type="presOf" srcId="{B481E5B8-1609-4400-8B6D-09EDC1DED66D}" destId="{5DD02C1F-CCC0-4832-9DE0-1D080F9C9632}" srcOrd="0" destOrd="0" presId="urn:microsoft.com/office/officeart/2005/8/layout/hProcess10"/>
    <dgm:cxn modelId="{733797C5-092C-42C4-82B0-8DB60F657E68}" type="presParOf" srcId="{D404FBC6-4D1B-449F-927F-5B8DCF871841}" destId="{AB4D6FFF-751D-464B-8CED-3BAB01C5607D}" srcOrd="0" destOrd="0" presId="urn:microsoft.com/office/officeart/2005/8/layout/hProcess10"/>
    <dgm:cxn modelId="{655D4DDE-18E8-4AFE-BAFA-AE886BE07A52}" type="presParOf" srcId="{AB4D6FFF-751D-464B-8CED-3BAB01C5607D}" destId="{469E5178-D43E-4028-9EB8-3F4538AD0B91}" srcOrd="0" destOrd="0" presId="urn:microsoft.com/office/officeart/2005/8/layout/hProcess10"/>
    <dgm:cxn modelId="{B3D1C4AE-71CA-4303-9C95-9FAC71BE7FB8}" type="presParOf" srcId="{AB4D6FFF-751D-464B-8CED-3BAB01C5607D}" destId="{9ED53A2B-F7A5-4303-AA3E-6878CFD8960F}" srcOrd="1" destOrd="0" presId="urn:microsoft.com/office/officeart/2005/8/layout/hProcess10"/>
    <dgm:cxn modelId="{A5B8B759-2CD7-4B29-93DC-4460074C31B1}" type="presParOf" srcId="{D404FBC6-4D1B-449F-927F-5B8DCF871841}" destId="{94703DF1-F529-47EE-92D5-B9C4F96E36D4}" srcOrd="1" destOrd="0" presId="urn:microsoft.com/office/officeart/2005/8/layout/hProcess10"/>
    <dgm:cxn modelId="{77DBA462-C254-4717-8CD8-4C11FA80FBD5}" type="presParOf" srcId="{94703DF1-F529-47EE-92D5-B9C4F96E36D4}" destId="{6A196519-A2F4-404D-A9B5-A47CD0DB7726}" srcOrd="0" destOrd="0" presId="urn:microsoft.com/office/officeart/2005/8/layout/hProcess10"/>
    <dgm:cxn modelId="{2297E638-BED9-4B0E-9975-205D86CE04F7}" type="presParOf" srcId="{D404FBC6-4D1B-449F-927F-5B8DCF871841}" destId="{E5D9C974-F117-48FB-B942-9461270A3474}" srcOrd="2" destOrd="0" presId="urn:microsoft.com/office/officeart/2005/8/layout/hProcess10"/>
    <dgm:cxn modelId="{309D2C58-411C-4D6C-AD5B-F8BD8653861A}" type="presParOf" srcId="{E5D9C974-F117-48FB-B942-9461270A3474}" destId="{2C8EBDF6-61F9-4E71-9B4E-33FA1C93A53E}" srcOrd="0" destOrd="0" presId="urn:microsoft.com/office/officeart/2005/8/layout/hProcess10"/>
    <dgm:cxn modelId="{44F851AA-527C-49E0-96AF-7453242E8E45}" type="presParOf" srcId="{E5D9C974-F117-48FB-B942-9461270A3474}" destId="{BBBA97DF-933E-4A63-BCC5-160CC03BD45C}" srcOrd="1" destOrd="0" presId="urn:microsoft.com/office/officeart/2005/8/layout/hProcess10"/>
    <dgm:cxn modelId="{2AF24229-0D27-49AC-AA0F-444CB15C2904}" type="presParOf" srcId="{D404FBC6-4D1B-449F-927F-5B8DCF871841}" destId="{5DD02C1F-CCC0-4832-9DE0-1D080F9C9632}" srcOrd="3" destOrd="0" presId="urn:microsoft.com/office/officeart/2005/8/layout/hProcess10"/>
    <dgm:cxn modelId="{E6349AB6-FCC2-4813-AB41-46C66DDBD4B2}" type="presParOf" srcId="{5DD02C1F-CCC0-4832-9DE0-1D080F9C9632}" destId="{41C844CB-20A0-4BD5-B6FF-CBAFE2179613}" srcOrd="0" destOrd="0" presId="urn:microsoft.com/office/officeart/2005/8/layout/hProcess10"/>
    <dgm:cxn modelId="{D9B0D243-E904-4466-8C55-1543962F900D}" type="presParOf" srcId="{D404FBC6-4D1B-449F-927F-5B8DCF871841}" destId="{30D4D505-77CB-4B2E-9E3B-0CCEAC18F88D}" srcOrd="4" destOrd="0" presId="urn:microsoft.com/office/officeart/2005/8/layout/hProcess10"/>
    <dgm:cxn modelId="{1BEB88E2-511F-4427-B05C-93A6939A4658}" type="presParOf" srcId="{30D4D505-77CB-4B2E-9E3B-0CCEAC18F88D}" destId="{CC41F950-D86B-4A8D-9673-5F2A5B57B0BB}" srcOrd="0" destOrd="0" presId="urn:microsoft.com/office/officeart/2005/8/layout/hProcess10"/>
    <dgm:cxn modelId="{53AC7757-F577-423E-B044-4B4AADB28223}" type="presParOf" srcId="{30D4D505-77CB-4B2E-9E3B-0CCEAC18F88D}" destId="{E104D28A-C6FE-4A5E-BD5A-0D15437F53F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another  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the CART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 of the CART</a:t>
              </a:r>
              <a:endParaRPr lang="en-US" sz="900" dirty="0"/>
            </a:p>
          </dgm:t>
        </dgm:pt>
      </mc:Choice>
      <mc:Fallback xmlns="">
        <dgm:pt modelId="{894D4CF5-871F-410C-BC8F-C107690F2573}">
          <dgm:prSet phldrT="[Text]" custT="1"/>
          <dgm:spPr/>
          <dgm:t>
            <a:bodyPr/>
            <a:lstStyle/>
            <a:p>
              <a:r>
                <a:rPr lang="en-US" sz="900" dirty="0" smtClean="0"/>
                <a:t>Evaluate mean error 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 of the CART</a:t>
              </a:r>
              <a:endParaRPr lang="en-US" sz="900" dirty="0"/>
            </a:p>
          </dgm:t>
        </dgm:pt>
      </mc:Fallback>
    </mc:AlternateConten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mc:AlternateContent xmlns:mc="http://schemas.openxmlformats.org/markup-compatibility/2006" xmlns:a14="http://schemas.microsoft.com/office/drawing/2010/main">
      <mc:Choice Requires="a14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point (i,1-</a:t>
              </a:r>
              <a14:m>
                <m:oMath xmlns:m="http://schemas.openxmlformats.org/officeDocument/2006/math">
                  <m:r>
                    <a:rPr lang="en-US" sz="9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sz="900" dirty="0" smtClean="0"/>
                <a:t>) to learning curve</a:t>
              </a:r>
              <a:endParaRPr lang="en-US" sz="900" dirty="0"/>
            </a:p>
          </dgm:t>
        </dgm:pt>
      </mc:Choice>
      <mc:Fallback xmlns="">
        <dgm:pt modelId="{B9883121-BA8C-4AE4-8DAE-2C6480AA70A5}">
          <dgm:prSet phldrT="[Text]" custT="1"/>
          <dgm:spPr/>
          <dgm:t>
            <a:bodyPr/>
            <a:lstStyle/>
            <a:p>
              <a:r>
                <a:rPr lang="en-US" sz="900" dirty="0" smtClean="0"/>
                <a:t>Add </a:t>
              </a:r>
              <a:r>
                <a:rPr lang="en-US" sz="900" dirty="0" smtClean="0"/>
                <a:t>point (i,1-</a:t>
              </a:r>
              <a:r>
                <a:rPr lang="en-US" sz="90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900" dirty="0" smtClean="0"/>
                <a:t>) </a:t>
              </a:r>
              <a:r>
                <a:rPr lang="en-US" sz="900" dirty="0" smtClean="0"/>
                <a:t>to learning curve</a:t>
              </a:r>
              <a:endParaRPr lang="en-US" sz="900" dirty="0"/>
            </a:p>
          </dgm:t>
        </dgm:pt>
      </mc:Fallback>
    </mc:AlternateConten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DA5CDBE1-641E-496C-A4EF-873CF8CF5E6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E62911-4EA3-435B-8C8A-EBA8F79CFFD9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900" dirty="0" smtClean="0"/>
            <a:t>Start</a:t>
          </a:r>
        </a:p>
        <a:p>
          <a:r>
            <a:rPr lang="de-DE" sz="900" dirty="0" smtClean="0"/>
            <a:t>i =1</a:t>
          </a:r>
          <a:endParaRPr lang="en-US" sz="900" dirty="0"/>
        </a:p>
      </dgm:t>
    </dgm:pt>
    <dgm:pt modelId="{55A43A5D-D688-4CF3-B6EC-3F7966D0E301}" type="parTrans" cxnId="{2489ACAB-4AA3-4099-886E-1A70C226C878}">
      <dgm:prSet/>
      <dgm:spPr/>
      <dgm:t>
        <a:bodyPr/>
        <a:lstStyle/>
        <a:p>
          <a:endParaRPr lang="en-US" sz="900"/>
        </a:p>
      </dgm:t>
    </dgm:pt>
    <dgm:pt modelId="{FE6195EC-7E13-469D-906D-224229FBDA47}" type="sibTrans" cxnId="{2489ACAB-4AA3-4099-886E-1A70C226C878}">
      <dgm:prSet/>
      <dgm:spPr/>
      <dgm:t>
        <a:bodyPr/>
        <a:lstStyle/>
        <a:p>
          <a:endParaRPr lang="en-US" sz="900"/>
        </a:p>
      </dgm:t>
    </dgm:pt>
    <dgm:pt modelId="{EC1ED64B-4BCE-4727-AF98-76515CEA8DBA}">
      <dgm:prSet phldrT="[Text]" custT="1"/>
      <dgm:spPr/>
      <dgm:t>
        <a:bodyPr/>
        <a:lstStyle/>
        <a:p>
          <a:r>
            <a:rPr lang="en-US" sz="900" dirty="0" smtClean="0"/>
            <a:t>Measure </a:t>
          </a:r>
          <a:r>
            <a:rPr lang="en-US" sz="900" dirty="0" smtClean="0"/>
            <a:t>another  </a:t>
          </a:r>
          <a:r>
            <a:rPr lang="en-US" sz="900" dirty="0" smtClean="0"/>
            <a:t>random configurations</a:t>
          </a:r>
        </a:p>
      </dgm:t>
    </dgm:pt>
    <dgm:pt modelId="{522A0732-EBC1-4B04-926A-9D7C602FF0EB}" type="parTrans" cxnId="{DE67A8FB-3BD9-4C84-A0D7-F026FFC9D089}">
      <dgm:prSet/>
      <dgm:spPr/>
      <dgm:t>
        <a:bodyPr/>
        <a:lstStyle/>
        <a:p>
          <a:endParaRPr lang="en-US" sz="900"/>
        </a:p>
      </dgm:t>
    </dgm:pt>
    <dgm:pt modelId="{EE3BD8B4-7F93-46F6-992B-B2A038F0B7F0}" type="sibTrans" cxnId="{DE67A8FB-3BD9-4C84-A0D7-F026FFC9D089}">
      <dgm:prSet/>
      <dgm:spPr/>
      <dgm:t>
        <a:bodyPr/>
        <a:lstStyle/>
        <a:p>
          <a:endParaRPr lang="en-US" sz="900"/>
        </a:p>
      </dgm:t>
    </dgm:pt>
    <dgm:pt modelId="{C8C9BD1B-4546-40AE-916C-D57D1C85D76D}">
      <dgm:prSet phldrT="[Text]" custT="1"/>
      <dgm:spPr/>
      <dgm:t>
        <a:bodyPr/>
        <a:lstStyle/>
        <a:p>
          <a:r>
            <a:rPr lang="en-US" sz="900" dirty="0" smtClean="0"/>
            <a:t>Insert into the </a:t>
          </a:r>
          <a:r>
            <a:rPr lang="en-US" sz="900" dirty="0" smtClean="0"/>
            <a:t>CART</a:t>
          </a:r>
          <a:endParaRPr lang="en-US" sz="900" dirty="0"/>
        </a:p>
      </dgm:t>
    </dgm:pt>
    <dgm:pt modelId="{C880FFE4-79BE-4F1D-91FB-E4EC913BF6CF}" type="parTrans" cxnId="{E5424645-2D9F-44F5-9AE4-15F66623A8BB}">
      <dgm:prSet/>
      <dgm:spPr/>
      <dgm:t>
        <a:bodyPr/>
        <a:lstStyle/>
        <a:p>
          <a:endParaRPr lang="en-US" sz="900"/>
        </a:p>
      </dgm:t>
    </dgm:pt>
    <dgm:pt modelId="{C95D0EDE-8DCD-4BE7-BFC7-C30764743642}" type="sibTrans" cxnId="{E5424645-2D9F-44F5-9AE4-15F66623A8BB}">
      <dgm:prSet/>
      <dgm:spPr/>
      <dgm:t>
        <a:bodyPr/>
        <a:lstStyle/>
        <a:p>
          <a:endParaRPr lang="en-US" sz="900"/>
        </a:p>
      </dgm:t>
    </dgm:pt>
    <dgm:pt modelId="{894D4CF5-871F-410C-BC8F-C107690F257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A2B1D55-4A7C-42EB-B326-CB0B66C0DBC8}" type="parTrans" cxnId="{2E94AF70-CC16-4F89-A71B-1CEFB1679A8D}">
      <dgm:prSet/>
      <dgm:spPr/>
      <dgm:t>
        <a:bodyPr/>
        <a:lstStyle/>
        <a:p>
          <a:endParaRPr lang="en-US" sz="900"/>
        </a:p>
      </dgm:t>
    </dgm:pt>
    <dgm:pt modelId="{86326A46-A4AF-4061-AF11-150A69864A45}" type="sibTrans" cxnId="{2E94AF70-CC16-4F89-A71B-1CEFB1679A8D}">
      <dgm:prSet/>
      <dgm:spPr/>
      <dgm:t>
        <a:bodyPr/>
        <a:lstStyle/>
        <a:p>
          <a:endParaRPr lang="en-US" sz="900"/>
        </a:p>
      </dgm:t>
    </dgm:pt>
    <dgm:pt modelId="{B9883121-BA8C-4AE4-8DAE-2C6480AA70A5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E462352-4B47-4666-BD06-208BFAD02A14}" type="parTrans" cxnId="{58A90AA4-C928-47AB-B70E-17EBD71A9AC8}">
      <dgm:prSet/>
      <dgm:spPr/>
      <dgm:t>
        <a:bodyPr/>
        <a:lstStyle/>
        <a:p>
          <a:endParaRPr lang="en-US" sz="900"/>
        </a:p>
      </dgm:t>
    </dgm:pt>
    <dgm:pt modelId="{2E645449-8F8D-41DC-B335-B0D5CD9E6C9B}" type="sibTrans" cxnId="{58A90AA4-C928-47AB-B70E-17EBD71A9AC8}">
      <dgm:prSet/>
      <dgm:spPr/>
      <dgm:t>
        <a:bodyPr/>
        <a:lstStyle/>
        <a:p>
          <a:endParaRPr lang="en-US" sz="900"/>
        </a:p>
      </dgm:t>
    </dgm:pt>
    <dgm:pt modelId="{79A1AAEE-19A5-4629-9BAF-B92FB233696F}" type="pres">
      <dgm:prSet presAssocID="{DA5CDBE1-641E-496C-A4EF-873CF8CF5E6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678445-00E1-4CC0-A827-AD049835160A}" type="pres">
      <dgm:prSet presAssocID="{DA5CDBE1-641E-496C-A4EF-873CF8CF5E6C}" presName="cycle" presStyleCnt="0"/>
      <dgm:spPr/>
    </dgm:pt>
    <dgm:pt modelId="{6EBB5527-E5D0-4D6F-8B31-FEAEBF290B58}" type="pres">
      <dgm:prSet presAssocID="{CCE62911-4EA3-435B-8C8A-EBA8F79CFFD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92FEC-B291-4DA0-B8B3-80E94ABB1DE1}" type="pres">
      <dgm:prSet presAssocID="{FE6195EC-7E13-469D-906D-224229FBDA47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2A828693-5A9C-4FBC-9DCE-14BDA687CFC0}" type="pres">
      <dgm:prSet presAssocID="{EC1ED64B-4BCE-4727-AF98-76515CEA8DBA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1FCE4C-9ACB-491A-B3C1-85D9E9093839}" type="pres">
      <dgm:prSet presAssocID="{C8C9BD1B-4546-40AE-916C-D57D1C85D76D}" presName="nodeFollowingNodes" presStyleLbl="node1" presStyleIdx="2" presStyleCnt="5" custScaleY="115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AD4EF-CDA2-49F2-A7DE-FF7ED95EA06D}" type="pres">
      <dgm:prSet presAssocID="{894D4CF5-871F-410C-BC8F-C107690F2573}" presName="nodeFollowingNodes" presStyleLbl="node1" presStyleIdx="3" presStyleCnt="5" custScaleY="118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79E9E-B29C-4936-A9B5-5119603F1EDB}" type="pres">
      <dgm:prSet presAssocID="{B9883121-BA8C-4AE4-8DAE-2C6480AA70A5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89ACAB-4AA3-4099-886E-1A70C226C878}" srcId="{DA5CDBE1-641E-496C-A4EF-873CF8CF5E6C}" destId="{CCE62911-4EA3-435B-8C8A-EBA8F79CFFD9}" srcOrd="0" destOrd="0" parTransId="{55A43A5D-D688-4CF3-B6EC-3F7966D0E301}" sibTransId="{FE6195EC-7E13-469D-906D-224229FBDA47}"/>
    <dgm:cxn modelId="{82C7E00B-84A9-4A8A-8A3C-59213FA77795}" type="presOf" srcId="{DA5CDBE1-641E-496C-A4EF-873CF8CF5E6C}" destId="{79A1AAEE-19A5-4629-9BAF-B92FB233696F}" srcOrd="0" destOrd="0" presId="urn:microsoft.com/office/officeart/2005/8/layout/cycle3"/>
    <dgm:cxn modelId="{92F396CC-D738-4911-9AE8-59568FE60843}" type="presOf" srcId="{894D4CF5-871F-410C-BC8F-C107690F2573}" destId="{5A8AD4EF-CDA2-49F2-A7DE-FF7ED95EA06D}" srcOrd="0" destOrd="0" presId="urn:microsoft.com/office/officeart/2005/8/layout/cycle3"/>
    <dgm:cxn modelId="{DE67A8FB-3BD9-4C84-A0D7-F026FFC9D089}" srcId="{DA5CDBE1-641E-496C-A4EF-873CF8CF5E6C}" destId="{EC1ED64B-4BCE-4727-AF98-76515CEA8DBA}" srcOrd="1" destOrd="0" parTransId="{522A0732-EBC1-4B04-926A-9D7C602FF0EB}" sibTransId="{EE3BD8B4-7F93-46F6-992B-B2A038F0B7F0}"/>
    <dgm:cxn modelId="{771F1DDA-9BC1-4693-8F16-7D84037EF18D}" type="presOf" srcId="{C8C9BD1B-4546-40AE-916C-D57D1C85D76D}" destId="{191FCE4C-9ACB-491A-B3C1-85D9E9093839}" srcOrd="0" destOrd="0" presId="urn:microsoft.com/office/officeart/2005/8/layout/cycle3"/>
    <dgm:cxn modelId="{2E94AF70-CC16-4F89-A71B-1CEFB1679A8D}" srcId="{DA5CDBE1-641E-496C-A4EF-873CF8CF5E6C}" destId="{894D4CF5-871F-410C-BC8F-C107690F2573}" srcOrd="3" destOrd="0" parTransId="{2A2B1D55-4A7C-42EB-B326-CB0B66C0DBC8}" sibTransId="{86326A46-A4AF-4061-AF11-150A69864A45}"/>
    <dgm:cxn modelId="{58A90AA4-C928-47AB-B70E-17EBD71A9AC8}" srcId="{DA5CDBE1-641E-496C-A4EF-873CF8CF5E6C}" destId="{B9883121-BA8C-4AE4-8DAE-2C6480AA70A5}" srcOrd="4" destOrd="0" parTransId="{9E462352-4B47-4666-BD06-208BFAD02A14}" sibTransId="{2E645449-8F8D-41DC-B335-B0D5CD9E6C9B}"/>
    <dgm:cxn modelId="{F7DB0038-1BBF-4630-9864-9ECDDF9D608F}" type="presOf" srcId="{CCE62911-4EA3-435B-8C8A-EBA8F79CFFD9}" destId="{6EBB5527-E5D0-4D6F-8B31-FEAEBF290B58}" srcOrd="0" destOrd="0" presId="urn:microsoft.com/office/officeart/2005/8/layout/cycle3"/>
    <dgm:cxn modelId="{AA697F70-FC77-47D2-B3A3-FD77C83FD330}" type="presOf" srcId="{FE6195EC-7E13-469D-906D-224229FBDA47}" destId="{5E592FEC-B291-4DA0-B8B3-80E94ABB1DE1}" srcOrd="0" destOrd="0" presId="urn:microsoft.com/office/officeart/2005/8/layout/cycle3"/>
    <dgm:cxn modelId="{E5424645-2D9F-44F5-9AE4-15F66623A8BB}" srcId="{DA5CDBE1-641E-496C-A4EF-873CF8CF5E6C}" destId="{C8C9BD1B-4546-40AE-916C-D57D1C85D76D}" srcOrd="2" destOrd="0" parTransId="{C880FFE4-79BE-4F1D-91FB-E4EC913BF6CF}" sibTransId="{C95D0EDE-8DCD-4BE7-BFC7-C30764743642}"/>
    <dgm:cxn modelId="{45EF9616-68B7-461E-A6CA-8AD7E4C2709A}" type="presOf" srcId="{B9883121-BA8C-4AE4-8DAE-2C6480AA70A5}" destId="{A2079E9E-B29C-4936-A9B5-5119603F1EDB}" srcOrd="0" destOrd="0" presId="urn:microsoft.com/office/officeart/2005/8/layout/cycle3"/>
    <dgm:cxn modelId="{AB5CF6F3-8B18-48A1-B4DB-A471907C095F}" type="presOf" srcId="{EC1ED64B-4BCE-4727-AF98-76515CEA8DBA}" destId="{2A828693-5A9C-4FBC-9DCE-14BDA687CFC0}" srcOrd="0" destOrd="0" presId="urn:microsoft.com/office/officeart/2005/8/layout/cycle3"/>
    <dgm:cxn modelId="{3703C07A-8912-41AD-8E2C-14D6FDDDB794}" type="presParOf" srcId="{79A1AAEE-19A5-4629-9BAF-B92FB233696F}" destId="{EF678445-00E1-4CC0-A827-AD049835160A}" srcOrd="0" destOrd="0" presId="urn:microsoft.com/office/officeart/2005/8/layout/cycle3"/>
    <dgm:cxn modelId="{A4581720-A08E-4A40-A277-E901C093CAD1}" type="presParOf" srcId="{EF678445-00E1-4CC0-A827-AD049835160A}" destId="{6EBB5527-E5D0-4D6F-8B31-FEAEBF290B58}" srcOrd="0" destOrd="0" presId="urn:microsoft.com/office/officeart/2005/8/layout/cycle3"/>
    <dgm:cxn modelId="{5968CE05-A3F7-4566-91D7-FE585BD292A1}" type="presParOf" srcId="{EF678445-00E1-4CC0-A827-AD049835160A}" destId="{5E592FEC-B291-4DA0-B8B3-80E94ABB1DE1}" srcOrd="1" destOrd="0" presId="urn:microsoft.com/office/officeart/2005/8/layout/cycle3"/>
    <dgm:cxn modelId="{6B76ADC0-7034-4D40-A49D-E7670FD06A42}" type="presParOf" srcId="{EF678445-00E1-4CC0-A827-AD049835160A}" destId="{2A828693-5A9C-4FBC-9DCE-14BDA687CFC0}" srcOrd="2" destOrd="0" presId="urn:microsoft.com/office/officeart/2005/8/layout/cycle3"/>
    <dgm:cxn modelId="{541B1143-CF1A-48D1-BE87-09C94DF90BC2}" type="presParOf" srcId="{EF678445-00E1-4CC0-A827-AD049835160A}" destId="{191FCE4C-9ACB-491A-B3C1-85D9E9093839}" srcOrd="3" destOrd="0" presId="urn:microsoft.com/office/officeart/2005/8/layout/cycle3"/>
    <dgm:cxn modelId="{00E94DC5-CD30-4CE1-8E6D-E36ADEA9BB0A}" type="presParOf" srcId="{EF678445-00E1-4CC0-A827-AD049835160A}" destId="{5A8AD4EF-CDA2-49F2-A7DE-FF7ED95EA06D}" srcOrd="4" destOrd="0" presId="urn:microsoft.com/office/officeart/2005/8/layout/cycle3"/>
    <dgm:cxn modelId="{80F38968-860C-41E0-9237-DA36FC0DF66B}" type="presParOf" srcId="{EF678445-00E1-4CC0-A827-AD049835160A}" destId="{A2079E9E-B29C-4936-A9B5-5119603F1ED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78C5AC-DB80-476A-B6D2-54E96E15A15F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99EA8-6926-4772-8718-3700ED6F1865}">
      <dgm:prSet phldrT="[Text]" custT="1"/>
      <dgm:spPr/>
      <dgm:t>
        <a:bodyPr/>
        <a:lstStyle/>
        <a:p>
          <a:r>
            <a:rPr lang="en-US" sz="1400" dirty="0" smtClean="0"/>
            <a:t>Sampling</a:t>
          </a:r>
          <a:endParaRPr lang="en-US" sz="1400" dirty="0"/>
        </a:p>
      </dgm:t>
    </dgm:pt>
    <dgm:pt modelId="{150AE7F2-9680-4003-8BDC-5EDA0B4488F5}" type="parTrans" cxnId="{96A7CA25-F9FA-44C6-8CD2-89DA0186BE31}">
      <dgm:prSet/>
      <dgm:spPr/>
      <dgm:t>
        <a:bodyPr/>
        <a:lstStyle/>
        <a:p>
          <a:endParaRPr lang="en-US" sz="1400"/>
        </a:p>
      </dgm:t>
    </dgm:pt>
    <dgm:pt modelId="{29B773AE-8A01-43B6-B4AC-F3B1A56B652B}" type="sibTrans" cxnId="{96A7CA25-F9FA-44C6-8CD2-89DA0186BE31}">
      <dgm:prSet custT="1"/>
      <dgm:spPr/>
      <dgm:t>
        <a:bodyPr/>
        <a:lstStyle/>
        <a:p>
          <a:endParaRPr lang="en-US" sz="1400"/>
        </a:p>
      </dgm:t>
    </dgm:pt>
    <dgm:pt modelId="{032E7F50-3409-458B-B0A0-71770EE5C763}">
      <dgm:prSet phldrT="[Text]" custT="1"/>
      <dgm:spPr/>
      <dgm:t>
        <a:bodyPr/>
        <a:lstStyle/>
        <a:p>
          <a:r>
            <a:rPr lang="en-US" sz="1400" dirty="0" smtClean="0"/>
            <a:t>Random</a:t>
          </a:r>
          <a:endParaRPr lang="en-US" sz="1400" dirty="0"/>
        </a:p>
      </dgm:t>
    </dgm:pt>
    <dgm:pt modelId="{ACB2B1B9-4614-49C8-9AEC-E00D78A6654F}" type="parTrans" cxnId="{036DBC00-504A-438C-BD70-8D7DBB90F28E}">
      <dgm:prSet/>
      <dgm:spPr/>
      <dgm:t>
        <a:bodyPr/>
        <a:lstStyle/>
        <a:p>
          <a:endParaRPr lang="en-US" sz="1400"/>
        </a:p>
      </dgm:t>
    </dgm:pt>
    <dgm:pt modelId="{07E8234D-67F1-4C58-AA7E-C5A60023FF7C}" type="sibTrans" cxnId="{036DBC00-504A-438C-BD70-8D7DBB90F28E}">
      <dgm:prSet/>
      <dgm:spPr/>
      <dgm:t>
        <a:bodyPr/>
        <a:lstStyle/>
        <a:p>
          <a:endParaRPr lang="en-US" sz="1400"/>
        </a:p>
      </dgm:t>
    </dgm:pt>
    <dgm:pt modelId="{22C9D991-C2C0-48BA-AAFD-175934221783}">
      <dgm:prSet phldrT="[Text]" custT="1"/>
      <dgm:spPr/>
      <dgm:t>
        <a:bodyPr/>
        <a:lstStyle/>
        <a:p>
          <a:r>
            <a:rPr lang="en-US" sz="1400" dirty="0" smtClean="0"/>
            <a:t>Projective</a:t>
          </a:r>
          <a:endParaRPr lang="en-US" sz="1400" dirty="0"/>
        </a:p>
      </dgm:t>
    </dgm:pt>
    <dgm:pt modelId="{305A447B-2530-46B7-96B6-A589B9D3B32C}" type="parTrans" cxnId="{26C3F6F3-81FE-42DE-9F35-4AF0E0760957}">
      <dgm:prSet/>
      <dgm:spPr/>
      <dgm:t>
        <a:bodyPr/>
        <a:lstStyle/>
        <a:p>
          <a:endParaRPr lang="en-US" sz="1400"/>
        </a:p>
      </dgm:t>
    </dgm:pt>
    <dgm:pt modelId="{52851A5B-F26D-4D8C-8B05-167596BB6CE1}" type="sibTrans" cxnId="{26C3F6F3-81FE-42DE-9F35-4AF0E0760957}">
      <dgm:prSet/>
      <dgm:spPr/>
      <dgm:t>
        <a:bodyPr/>
        <a:lstStyle/>
        <a:p>
          <a:endParaRPr lang="en-US" sz="1400"/>
        </a:p>
      </dgm:t>
    </dgm:pt>
    <dgm:pt modelId="{C2ACC238-8AE6-46F6-A64C-476A92945B6A}">
      <dgm:prSet phldrT="[Text]" custT="1"/>
      <dgm:spPr/>
      <dgm:t>
        <a:bodyPr/>
        <a:lstStyle/>
        <a:p>
          <a:r>
            <a:rPr lang="en-US" sz="1400" dirty="0" smtClean="0"/>
            <a:t>Learning</a:t>
          </a:r>
          <a:endParaRPr lang="en-US" sz="1400" dirty="0"/>
        </a:p>
      </dgm:t>
    </dgm:pt>
    <dgm:pt modelId="{F32BD45C-F9DF-4C12-AD6E-5D5AA79F66A0}" type="parTrans" cxnId="{62A08389-892E-4FBC-8240-4D970522A6C8}">
      <dgm:prSet/>
      <dgm:spPr/>
      <dgm:t>
        <a:bodyPr/>
        <a:lstStyle/>
        <a:p>
          <a:endParaRPr lang="en-US" sz="1400"/>
        </a:p>
      </dgm:t>
    </dgm:pt>
    <dgm:pt modelId="{A1028380-9F0F-4DFA-9B19-35CB99F2539C}" type="sibTrans" cxnId="{62A08389-892E-4FBC-8240-4D970522A6C8}">
      <dgm:prSet/>
      <dgm:spPr/>
      <dgm:t>
        <a:bodyPr/>
        <a:lstStyle/>
        <a:p>
          <a:endParaRPr lang="en-US" sz="1400"/>
        </a:p>
      </dgm:t>
    </dgm:pt>
    <dgm:pt modelId="{B6119335-E648-46F2-8171-200071301FDC}">
      <dgm:prSet phldrT="[Text]" custT="1"/>
      <dgm:spPr/>
      <dgm:t>
        <a:bodyPr/>
        <a:lstStyle/>
        <a:p>
          <a:r>
            <a:rPr lang="en-US" sz="1400" dirty="0" smtClean="0"/>
            <a:t>CART</a:t>
          </a:r>
          <a:endParaRPr lang="en-US" sz="1400" dirty="0"/>
        </a:p>
      </dgm:t>
    </dgm:pt>
    <dgm:pt modelId="{F2F0E2D5-7114-4270-AE7E-16A1E7186DBC}" type="parTrans" cxnId="{6AE60E19-AB01-4BEA-B4D6-1A3B2EE40009}">
      <dgm:prSet/>
      <dgm:spPr/>
      <dgm:t>
        <a:bodyPr/>
        <a:lstStyle/>
        <a:p>
          <a:endParaRPr lang="en-US" sz="1400"/>
        </a:p>
      </dgm:t>
    </dgm:pt>
    <dgm:pt modelId="{E4A6BFCD-E629-4553-9197-F89C829D7478}" type="sibTrans" cxnId="{6AE60E19-AB01-4BEA-B4D6-1A3B2EE40009}">
      <dgm:prSet/>
      <dgm:spPr/>
      <dgm:t>
        <a:bodyPr/>
        <a:lstStyle/>
        <a:p>
          <a:endParaRPr lang="en-US" sz="1400"/>
        </a:p>
      </dgm:t>
    </dgm:pt>
    <dgm:pt modelId="{73574E5A-AE8A-4C1F-86A4-7D68CED19F96}">
      <dgm:prSet phldrT="[Text]" custT="1"/>
      <dgm:spPr/>
      <dgm:t>
        <a:bodyPr/>
        <a:lstStyle/>
        <a:p>
          <a:r>
            <a:rPr lang="en-US" sz="1400" dirty="0" smtClean="0"/>
            <a:t>Neural Network</a:t>
          </a:r>
          <a:endParaRPr lang="en-US" sz="1400" dirty="0"/>
        </a:p>
      </dgm:t>
    </dgm:pt>
    <dgm:pt modelId="{0E57CCA1-6C6B-4EE9-ADD2-232AD12E09A9}" type="parTrans" cxnId="{55CEA6D7-B76F-44FA-B8B5-7CAFC3E86B0E}">
      <dgm:prSet/>
      <dgm:spPr/>
      <dgm:t>
        <a:bodyPr/>
        <a:lstStyle/>
        <a:p>
          <a:endParaRPr lang="en-US" sz="1400"/>
        </a:p>
      </dgm:t>
    </dgm:pt>
    <dgm:pt modelId="{D771D5E2-5634-4237-8779-85E52327DEE6}" type="sibTrans" cxnId="{55CEA6D7-B76F-44FA-B8B5-7CAFC3E86B0E}">
      <dgm:prSet/>
      <dgm:spPr/>
      <dgm:t>
        <a:bodyPr/>
        <a:lstStyle/>
        <a:p>
          <a:endParaRPr lang="en-US" sz="1400"/>
        </a:p>
      </dgm:t>
    </dgm:pt>
    <dgm:pt modelId="{3AAB16FC-3DF5-4525-96D4-457B392D9F84}">
      <dgm:prSet phldrT="[Text]" custT="1"/>
      <dgm:spPr/>
      <dgm:t>
        <a:bodyPr/>
        <a:lstStyle/>
        <a:p>
          <a:endParaRPr lang="en-US" sz="1400" dirty="0"/>
        </a:p>
      </dgm:t>
    </dgm:pt>
    <dgm:pt modelId="{0E12734C-5BF3-4D0A-8BC3-BF5098D220AF}" type="parTrans" cxnId="{40672CDC-042C-4EC2-88E9-5CEC6B8DA20B}">
      <dgm:prSet/>
      <dgm:spPr/>
      <dgm:t>
        <a:bodyPr/>
        <a:lstStyle/>
        <a:p>
          <a:endParaRPr lang="en-US" sz="1400"/>
        </a:p>
      </dgm:t>
    </dgm:pt>
    <dgm:pt modelId="{96026841-5164-4B07-BE21-772660DC74FB}" type="sibTrans" cxnId="{40672CDC-042C-4EC2-88E9-5CEC6B8DA20B}">
      <dgm:prSet/>
      <dgm:spPr/>
      <dgm:t>
        <a:bodyPr/>
        <a:lstStyle/>
        <a:p>
          <a:endParaRPr lang="en-US" sz="1400"/>
        </a:p>
      </dgm:t>
    </dgm:pt>
    <dgm:pt modelId="{874F2DEA-ABE7-4E76-B4A4-CFB0BBE55005}">
      <dgm:prSet phldrT="[Text]" custT="1"/>
      <dgm:spPr/>
      <dgm:t>
        <a:bodyPr/>
        <a:lstStyle/>
        <a:p>
          <a:r>
            <a:rPr lang="en-US" sz="1400" dirty="0" smtClean="0"/>
            <a:t>Distance Based</a:t>
          </a:r>
          <a:endParaRPr lang="en-US" sz="1400" dirty="0"/>
        </a:p>
      </dgm:t>
    </dgm:pt>
    <dgm:pt modelId="{B5E5DC14-3717-4A8B-BFEC-FC4A6B77933D}" type="parTrans" cxnId="{53971C0D-259D-47B0-9354-736ECED3E900}">
      <dgm:prSet/>
      <dgm:spPr/>
      <dgm:t>
        <a:bodyPr/>
        <a:lstStyle/>
        <a:p>
          <a:endParaRPr lang="en-US" sz="1400"/>
        </a:p>
      </dgm:t>
    </dgm:pt>
    <dgm:pt modelId="{8F2D25DD-8905-4B1E-864F-E7897764F4C8}" type="sibTrans" cxnId="{53971C0D-259D-47B0-9354-736ECED3E900}">
      <dgm:prSet/>
      <dgm:spPr/>
      <dgm:t>
        <a:bodyPr/>
        <a:lstStyle/>
        <a:p>
          <a:endParaRPr lang="en-US" sz="1400"/>
        </a:p>
      </dgm:t>
    </dgm:pt>
    <dgm:pt modelId="{DCA0BD20-6B37-4E87-A89D-44490011CD78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C4C1EC6C-3017-4669-9AF7-5D21E48E5EE0}" type="parTrans" cxnId="{CCFAD5E8-AF33-4C40-BE2B-8832680A535A}">
      <dgm:prSet/>
      <dgm:spPr/>
      <dgm:t>
        <a:bodyPr/>
        <a:lstStyle/>
        <a:p>
          <a:endParaRPr lang="en-US" sz="1400"/>
        </a:p>
      </dgm:t>
    </dgm:pt>
    <dgm:pt modelId="{A956BA10-7526-4146-A1CE-4B585EB4ED36}" type="sibTrans" cxnId="{CCFAD5E8-AF33-4C40-BE2B-8832680A535A}">
      <dgm:prSet/>
      <dgm:spPr/>
      <dgm:t>
        <a:bodyPr/>
        <a:lstStyle/>
        <a:p>
          <a:endParaRPr lang="en-US" sz="1400"/>
        </a:p>
      </dgm:t>
    </dgm:pt>
    <dgm:pt modelId="{F582E3A3-C8DD-4756-8472-9277AA601373}">
      <dgm:prSet phldrT="[Text]" custT="1"/>
      <dgm:spPr/>
      <dgm:t>
        <a:bodyPr/>
        <a:lstStyle/>
        <a:p>
          <a:r>
            <a:rPr lang="en-US" sz="1400" dirty="0" smtClean="0"/>
            <a:t>Transfer Learning</a:t>
          </a:r>
          <a:endParaRPr lang="en-US" sz="1400" dirty="0"/>
        </a:p>
      </dgm:t>
    </dgm:pt>
    <dgm:pt modelId="{A35A8248-D7D5-4164-8E85-82E19D15CFCB}" type="parTrans" cxnId="{76E9B28C-886F-401A-A41D-7262AE0EA28C}">
      <dgm:prSet/>
      <dgm:spPr/>
      <dgm:t>
        <a:bodyPr/>
        <a:lstStyle/>
        <a:p>
          <a:endParaRPr lang="en-US" sz="1400"/>
        </a:p>
      </dgm:t>
    </dgm:pt>
    <dgm:pt modelId="{544C6A99-CB58-4768-8CC2-E1886BE38B29}" type="sibTrans" cxnId="{76E9B28C-886F-401A-A41D-7262AE0EA28C}">
      <dgm:prSet/>
      <dgm:spPr/>
      <dgm:t>
        <a:bodyPr/>
        <a:lstStyle/>
        <a:p>
          <a:endParaRPr lang="en-US" sz="1400"/>
        </a:p>
      </dgm:t>
    </dgm:pt>
    <dgm:pt modelId="{14F2A030-FF1F-4E5B-AFE8-14643E84FF2A}">
      <dgm:prSet phldrT="[Text]"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F6A28F65-C9D3-4B74-9E5B-2F9379845D13}" type="parTrans" cxnId="{D5036924-EF22-42FB-849E-A29D955AD417}">
      <dgm:prSet/>
      <dgm:spPr/>
      <dgm:t>
        <a:bodyPr/>
        <a:lstStyle/>
        <a:p>
          <a:endParaRPr lang="en-US" sz="1400"/>
        </a:p>
      </dgm:t>
    </dgm:pt>
    <dgm:pt modelId="{B070930B-D72A-4B46-A2A1-AA9F7DBEB7EC}" type="sibTrans" cxnId="{D5036924-EF22-42FB-849E-A29D955AD417}">
      <dgm:prSet/>
      <dgm:spPr/>
      <dgm:t>
        <a:bodyPr/>
        <a:lstStyle/>
        <a:p>
          <a:endParaRPr lang="en-US" sz="1400"/>
        </a:p>
      </dgm:t>
    </dgm:pt>
    <dgm:pt modelId="{123D7F13-0FE4-408C-80F7-5BDDE79BEFDD}" type="pres">
      <dgm:prSet presAssocID="{CE78C5AC-DB80-476A-B6D2-54E96E15A15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A269B-1F74-48DD-8597-E865FBCA8065}" type="pres">
      <dgm:prSet presAssocID="{5F799EA8-6926-4772-8718-3700ED6F1865}" presName="composite" presStyleCnt="0"/>
      <dgm:spPr/>
    </dgm:pt>
    <dgm:pt modelId="{793EC683-530C-4583-AEF6-4B9237F9A15A}" type="pres">
      <dgm:prSet presAssocID="{5F799EA8-6926-4772-8718-3700ED6F1865}" presName="imagSh" presStyleLbl="bgImgPlace1" presStyleIdx="0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A170620-1B6C-40F5-8590-8094014D470B}" type="pres">
      <dgm:prSet presAssocID="{5F799EA8-6926-4772-8718-3700ED6F1865}" presName="tx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365F-F952-449C-8156-FE479F595863}" type="pres">
      <dgm:prSet presAssocID="{29B773AE-8A01-43B6-B4AC-F3B1A56B652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27206A-9DB5-43B0-A284-16003104D0EA}" type="pres">
      <dgm:prSet presAssocID="{29B773AE-8A01-43B6-B4AC-F3B1A56B652B}" presName="connTx" presStyleLbl="sibTrans2D1" presStyleIdx="0" presStyleCnt="1"/>
      <dgm:spPr/>
      <dgm:t>
        <a:bodyPr/>
        <a:lstStyle/>
        <a:p>
          <a:endParaRPr lang="en-US"/>
        </a:p>
      </dgm:t>
    </dgm:pt>
    <dgm:pt modelId="{6683D090-35E1-44B5-8DF3-F20581CD241E}" type="pres">
      <dgm:prSet presAssocID="{C2ACC238-8AE6-46F6-A64C-476A92945B6A}" presName="composite" presStyleCnt="0"/>
      <dgm:spPr/>
    </dgm:pt>
    <dgm:pt modelId="{51C9A42D-F063-457B-83C2-B90CA15B5872}" type="pres">
      <dgm:prSet presAssocID="{C2ACC238-8AE6-46F6-A64C-476A92945B6A}" presName="imagSh" presStyleLbl="bgImgPlace1" presStyleIdx="1" presStyleCnt="2" custScaleX="100212" custScaleY="105415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A68C801-9AAE-40EC-82BC-7F7E05863C64}" type="pres">
      <dgm:prSet presAssocID="{C2ACC238-8AE6-46F6-A64C-476A92945B6A}" presName="tx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7A3F70-6BCD-4818-9CE3-35A04EE74F9A}" type="presOf" srcId="{B6119335-E648-46F2-8171-200071301FDC}" destId="{FA68C801-9AAE-40EC-82BC-7F7E05863C64}" srcOrd="0" destOrd="1" presId="urn:microsoft.com/office/officeart/2005/8/layout/hProcess10"/>
    <dgm:cxn modelId="{70334999-CCC8-485E-9BF1-46BC15A0ED44}" type="presOf" srcId="{032E7F50-3409-458B-B0A0-71770EE5C763}" destId="{DA170620-1B6C-40F5-8590-8094014D470B}" srcOrd="0" destOrd="1" presId="urn:microsoft.com/office/officeart/2005/8/layout/hProcess10"/>
    <dgm:cxn modelId="{96A7CA25-F9FA-44C6-8CD2-89DA0186BE31}" srcId="{CE78C5AC-DB80-476A-B6D2-54E96E15A15F}" destId="{5F799EA8-6926-4772-8718-3700ED6F1865}" srcOrd="0" destOrd="0" parTransId="{150AE7F2-9680-4003-8BDC-5EDA0B4488F5}" sibTransId="{29B773AE-8A01-43B6-B4AC-F3B1A56B652B}"/>
    <dgm:cxn modelId="{3DE0CBAF-30F3-478B-8613-A53D6C4FC5AE}" type="presOf" srcId="{874F2DEA-ABE7-4E76-B4A4-CFB0BBE55005}" destId="{DA170620-1B6C-40F5-8590-8094014D470B}" srcOrd="0" destOrd="2" presId="urn:microsoft.com/office/officeart/2005/8/layout/hProcess10"/>
    <dgm:cxn modelId="{27829361-E61D-4CA8-9B31-E61AD38D1574}" type="presOf" srcId="{DCA0BD20-6B37-4E87-A89D-44490011CD78}" destId="{DA170620-1B6C-40F5-8590-8094014D470B}" srcOrd="0" destOrd="4" presId="urn:microsoft.com/office/officeart/2005/8/layout/hProcess10"/>
    <dgm:cxn modelId="{26C3F6F3-81FE-42DE-9F35-4AF0E0760957}" srcId="{5F799EA8-6926-4772-8718-3700ED6F1865}" destId="{22C9D991-C2C0-48BA-AAFD-175934221783}" srcOrd="2" destOrd="0" parTransId="{305A447B-2530-46B7-96B6-A589B9D3B32C}" sibTransId="{52851A5B-F26D-4D8C-8B05-167596BB6CE1}"/>
    <dgm:cxn modelId="{7CC49DC0-DCB3-4C3F-9BDC-EB44D590307E}" type="presOf" srcId="{CE78C5AC-DB80-476A-B6D2-54E96E15A15F}" destId="{123D7F13-0FE4-408C-80F7-5BDDE79BEFDD}" srcOrd="0" destOrd="0" presId="urn:microsoft.com/office/officeart/2005/8/layout/hProcess10"/>
    <dgm:cxn modelId="{0AE67BEF-EC52-4598-A038-CF2E63F70DB0}" type="presOf" srcId="{5F799EA8-6926-4772-8718-3700ED6F1865}" destId="{DA170620-1B6C-40F5-8590-8094014D470B}" srcOrd="0" destOrd="0" presId="urn:microsoft.com/office/officeart/2005/8/layout/hProcess10"/>
    <dgm:cxn modelId="{E6455575-3812-46DC-B31B-F3CAC3426A90}" type="presOf" srcId="{29B773AE-8A01-43B6-B4AC-F3B1A56B652B}" destId="{9827206A-9DB5-43B0-A284-16003104D0EA}" srcOrd="1" destOrd="0" presId="urn:microsoft.com/office/officeart/2005/8/layout/hProcess10"/>
    <dgm:cxn modelId="{289A86A7-7C47-43A3-92C2-3CFC4BF772E5}" type="presOf" srcId="{73574E5A-AE8A-4C1F-86A4-7D68CED19F96}" destId="{FA68C801-9AAE-40EC-82BC-7F7E05863C64}" srcOrd="0" destOrd="2" presId="urn:microsoft.com/office/officeart/2005/8/layout/hProcess10"/>
    <dgm:cxn modelId="{90F364E7-5766-4EA5-BD0C-A7DB3DA1DCF6}" type="presOf" srcId="{22C9D991-C2C0-48BA-AAFD-175934221783}" destId="{DA170620-1B6C-40F5-8590-8094014D470B}" srcOrd="0" destOrd="3" presId="urn:microsoft.com/office/officeart/2005/8/layout/hProcess10"/>
    <dgm:cxn modelId="{53971C0D-259D-47B0-9354-736ECED3E900}" srcId="{5F799EA8-6926-4772-8718-3700ED6F1865}" destId="{874F2DEA-ABE7-4E76-B4A4-CFB0BBE55005}" srcOrd="1" destOrd="0" parTransId="{B5E5DC14-3717-4A8B-BFEC-FC4A6B77933D}" sibTransId="{8F2D25DD-8905-4B1E-864F-E7897764F4C8}"/>
    <dgm:cxn modelId="{6AE60E19-AB01-4BEA-B4D6-1A3B2EE40009}" srcId="{C2ACC238-8AE6-46F6-A64C-476A92945B6A}" destId="{B6119335-E648-46F2-8171-200071301FDC}" srcOrd="0" destOrd="0" parTransId="{F2F0E2D5-7114-4270-AE7E-16A1E7186DBC}" sibTransId="{E4A6BFCD-E629-4553-9197-F89C829D7478}"/>
    <dgm:cxn modelId="{D5036924-EF22-42FB-849E-A29D955AD417}" srcId="{C2ACC238-8AE6-46F6-A64C-476A92945B6A}" destId="{14F2A030-FF1F-4E5B-AFE8-14643E84FF2A}" srcOrd="3" destOrd="0" parTransId="{F6A28F65-C9D3-4B74-9E5B-2F9379845D13}" sibTransId="{B070930B-D72A-4B46-A2A1-AA9F7DBEB7EC}"/>
    <dgm:cxn modelId="{55CEA6D7-B76F-44FA-B8B5-7CAFC3E86B0E}" srcId="{C2ACC238-8AE6-46F6-A64C-476A92945B6A}" destId="{73574E5A-AE8A-4C1F-86A4-7D68CED19F96}" srcOrd="1" destOrd="0" parTransId="{0E57CCA1-6C6B-4EE9-ADD2-232AD12E09A9}" sibTransId="{D771D5E2-5634-4237-8779-85E52327DEE6}"/>
    <dgm:cxn modelId="{76E9B28C-886F-401A-A41D-7262AE0EA28C}" srcId="{C2ACC238-8AE6-46F6-A64C-476A92945B6A}" destId="{F582E3A3-C8DD-4756-8472-9277AA601373}" srcOrd="2" destOrd="0" parTransId="{A35A8248-D7D5-4164-8E85-82E19D15CFCB}" sibTransId="{544C6A99-CB58-4768-8CC2-E1886BE38B29}"/>
    <dgm:cxn modelId="{62A08389-892E-4FBC-8240-4D970522A6C8}" srcId="{CE78C5AC-DB80-476A-B6D2-54E96E15A15F}" destId="{C2ACC238-8AE6-46F6-A64C-476A92945B6A}" srcOrd="1" destOrd="0" parTransId="{F32BD45C-F9DF-4C12-AD6E-5D5AA79F66A0}" sibTransId="{A1028380-9F0F-4DFA-9B19-35CB99F2539C}"/>
    <dgm:cxn modelId="{40672CDC-042C-4EC2-88E9-5CEC6B8DA20B}" srcId="{C2ACC238-8AE6-46F6-A64C-476A92945B6A}" destId="{3AAB16FC-3DF5-4525-96D4-457B392D9F84}" srcOrd="4" destOrd="0" parTransId="{0E12734C-5BF3-4D0A-8BC3-BF5098D220AF}" sibTransId="{96026841-5164-4B07-BE21-772660DC74FB}"/>
    <dgm:cxn modelId="{BF192723-F9EA-40A8-A738-90E49E33B97D}" type="presOf" srcId="{F582E3A3-C8DD-4756-8472-9277AA601373}" destId="{FA68C801-9AAE-40EC-82BC-7F7E05863C64}" srcOrd="0" destOrd="3" presId="urn:microsoft.com/office/officeart/2005/8/layout/hProcess10"/>
    <dgm:cxn modelId="{CCFAD5E8-AF33-4C40-BE2B-8832680A535A}" srcId="{5F799EA8-6926-4772-8718-3700ED6F1865}" destId="{DCA0BD20-6B37-4E87-A89D-44490011CD78}" srcOrd="3" destOrd="0" parTransId="{C4C1EC6C-3017-4669-9AF7-5D21E48E5EE0}" sibTransId="{A956BA10-7526-4146-A1CE-4B585EB4ED36}"/>
    <dgm:cxn modelId="{036DBC00-504A-438C-BD70-8D7DBB90F28E}" srcId="{5F799EA8-6926-4772-8718-3700ED6F1865}" destId="{032E7F50-3409-458B-B0A0-71770EE5C763}" srcOrd="0" destOrd="0" parTransId="{ACB2B1B9-4614-49C8-9AEC-E00D78A6654F}" sibTransId="{07E8234D-67F1-4C58-AA7E-C5A60023FF7C}"/>
    <dgm:cxn modelId="{9C562091-8733-4165-8B03-71474FE49EB5}" type="presOf" srcId="{3AAB16FC-3DF5-4525-96D4-457B392D9F84}" destId="{FA68C801-9AAE-40EC-82BC-7F7E05863C64}" srcOrd="0" destOrd="5" presId="urn:microsoft.com/office/officeart/2005/8/layout/hProcess10"/>
    <dgm:cxn modelId="{DEC10C23-B4AD-4C87-AD29-4FE2B73CED4B}" type="presOf" srcId="{14F2A030-FF1F-4E5B-AFE8-14643E84FF2A}" destId="{FA68C801-9AAE-40EC-82BC-7F7E05863C64}" srcOrd="0" destOrd="4" presId="urn:microsoft.com/office/officeart/2005/8/layout/hProcess10"/>
    <dgm:cxn modelId="{B67BED3D-8807-413B-AD66-474CC74638CE}" type="presOf" srcId="{29B773AE-8A01-43B6-B4AC-F3B1A56B652B}" destId="{56C2365F-F952-449C-8156-FE479F595863}" srcOrd="0" destOrd="0" presId="urn:microsoft.com/office/officeart/2005/8/layout/hProcess10"/>
    <dgm:cxn modelId="{1E5FA1B5-F31F-459E-8764-80E029340DA8}" type="presOf" srcId="{C2ACC238-8AE6-46F6-A64C-476A92945B6A}" destId="{FA68C801-9AAE-40EC-82BC-7F7E05863C64}" srcOrd="0" destOrd="0" presId="urn:microsoft.com/office/officeart/2005/8/layout/hProcess10"/>
    <dgm:cxn modelId="{B3F6695B-D040-4DEA-88C3-DF19C3388D00}" type="presParOf" srcId="{123D7F13-0FE4-408C-80F7-5BDDE79BEFDD}" destId="{0D9A269B-1F74-48DD-8597-E865FBCA8065}" srcOrd="0" destOrd="0" presId="urn:microsoft.com/office/officeart/2005/8/layout/hProcess10"/>
    <dgm:cxn modelId="{79D1743D-534A-400B-9736-D7644212FCD8}" type="presParOf" srcId="{0D9A269B-1F74-48DD-8597-E865FBCA8065}" destId="{793EC683-530C-4583-AEF6-4B9237F9A15A}" srcOrd="0" destOrd="0" presId="urn:microsoft.com/office/officeart/2005/8/layout/hProcess10"/>
    <dgm:cxn modelId="{75AA2D88-DA36-4F94-9ACD-D6BECC99EC93}" type="presParOf" srcId="{0D9A269B-1F74-48DD-8597-E865FBCA8065}" destId="{DA170620-1B6C-40F5-8590-8094014D470B}" srcOrd="1" destOrd="0" presId="urn:microsoft.com/office/officeart/2005/8/layout/hProcess10"/>
    <dgm:cxn modelId="{3306FB30-EE3F-4B86-953C-2EBA1EDA2DEE}" type="presParOf" srcId="{123D7F13-0FE4-408C-80F7-5BDDE79BEFDD}" destId="{56C2365F-F952-449C-8156-FE479F595863}" srcOrd="1" destOrd="0" presId="urn:microsoft.com/office/officeart/2005/8/layout/hProcess10"/>
    <dgm:cxn modelId="{964A074E-40CC-4D16-8872-B0D10B99BE56}" type="presParOf" srcId="{56C2365F-F952-449C-8156-FE479F595863}" destId="{9827206A-9DB5-43B0-A284-16003104D0EA}" srcOrd="0" destOrd="0" presId="urn:microsoft.com/office/officeart/2005/8/layout/hProcess10"/>
    <dgm:cxn modelId="{EF0F0DAE-1205-46D5-979D-069F9D3DD86B}" type="presParOf" srcId="{123D7F13-0FE4-408C-80F7-5BDDE79BEFDD}" destId="{6683D090-35E1-44B5-8DF3-F20581CD241E}" srcOrd="2" destOrd="0" presId="urn:microsoft.com/office/officeart/2005/8/layout/hProcess10"/>
    <dgm:cxn modelId="{8515C449-FB14-4A20-8CF6-F8226B1E86FF}" type="presParOf" srcId="{6683D090-35E1-44B5-8DF3-F20581CD241E}" destId="{51C9A42D-F063-457B-83C2-B90CA15B5872}" srcOrd="0" destOrd="0" presId="urn:microsoft.com/office/officeart/2005/8/layout/hProcess10"/>
    <dgm:cxn modelId="{84D1F3B4-B7A9-4B69-801A-E0899DEEED31}" type="presParOf" srcId="{6683D090-35E1-44B5-8DF3-F20581CD241E}" destId="{FA68C801-9AAE-40EC-82BC-7F7E05863C6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0366C-B851-41B8-B8D4-83E795BB3681}">
      <dsp:nvSpPr>
        <dsp:cNvPr id="0" name=""/>
        <dsp:cNvSpPr/>
      </dsp:nvSpPr>
      <dsp:spPr>
        <a:xfrm>
          <a:off x="5820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Configurations</a:t>
          </a:r>
          <a:endParaRPr lang="en-US" sz="1800" kern="1200" dirty="0"/>
        </a:p>
      </dsp:txBody>
      <dsp:txXfrm>
        <a:off x="39983" y="34163"/>
        <a:ext cx="1671472" cy="1098075"/>
      </dsp:txXfrm>
    </dsp:sp>
    <dsp:sp modelId="{6759E248-8EEC-4C71-806E-55CE0477B507}">
      <dsp:nvSpPr>
        <dsp:cNvPr id="0" name=""/>
        <dsp:cNvSpPr/>
      </dsp:nvSpPr>
      <dsp:spPr>
        <a:xfrm>
          <a:off x="1919599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919599" y="453759"/>
        <a:ext cx="258186" cy="258882"/>
      </dsp:txXfrm>
    </dsp:sp>
    <dsp:sp modelId="{C9E39DCD-DB2D-4196-A86B-E8579F7D9952}">
      <dsp:nvSpPr>
        <dsp:cNvPr id="0" name=""/>
        <dsp:cNvSpPr/>
      </dsp:nvSpPr>
      <dsp:spPr>
        <a:xfrm>
          <a:off x="2441539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Possibilities of Performance Influences</a:t>
          </a:r>
          <a:endParaRPr lang="en-US" sz="1800" kern="1200" dirty="0"/>
        </a:p>
      </dsp:txBody>
      <dsp:txXfrm>
        <a:off x="2475702" y="34163"/>
        <a:ext cx="1671472" cy="1098075"/>
      </dsp:txXfrm>
    </dsp:sp>
    <dsp:sp modelId="{09D76209-7A52-4FF2-BEBE-612ABCB49683}">
      <dsp:nvSpPr>
        <dsp:cNvPr id="0" name=""/>
        <dsp:cNvSpPr/>
      </dsp:nvSpPr>
      <dsp:spPr>
        <a:xfrm>
          <a:off x="4355317" y="367465"/>
          <a:ext cx="368837" cy="4314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355317" y="453759"/>
        <a:ext cx="258186" cy="258882"/>
      </dsp:txXfrm>
    </dsp:sp>
    <dsp:sp modelId="{B9C9112B-C191-4FC1-8014-565CE30D8C9F}">
      <dsp:nvSpPr>
        <dsp:cNvPr id="0" name=""/>
        <dsp:cNvSpPr/>
      </dsp:nvSpPr>
      <dsp:spPr>
        <a:xfrm>
          <a:off x="4877257" y="0"/>
          <a:ext cx="1739798" cy="1166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Performance prediction is hard.</a:t>
          </a:r>
          <a:endParaRPr lang="en-US" sz="1800" kern="1200" dirty="0"/>
        </a:p>
      </dsp:txBody>
      <dsp:txXfrm>
        <a:off x="4911420" y="34163"/>
        <a:ext cx="1671472" cy="1098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5C27A-7BBB-4DBE-B184-D83BDAD20BB6}">
      <dsp:nvSpPr>
        <dsp:cNvPr id="0" name=""/>
        <dsp:cNvSpPr/>
      </dsp:nvSpPr>
      <dsp:spPr>
        <a:xfrm>
          <a:off x="0" y="0"/>
          <a:ext cx="56255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20DE-0B8A-45CF-9785-2099059C91C2}">
      <dsp:nvSpPr>
        <dsp:cNvPr id="0" name=""/>
        <dsp:cNvSpPr/>
      </dsp:nvSpPr>
      <dsp:spPr>
        <a:xfrm>
          <a:off x="0" y="0"/>
          <a:ext cx="1499378" cy="2531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Reasons for performance prediction:</a:t>
          </a:r>
          <a:endParaRPr lang="en-US" sz="1400" kern="1200" dirty="0"/>
        </a:p>
      </dsp:txBody>
      <dsp:txXfrm>
        <a:off x="0" y="0"/>
        <a:ext cx="1499378" cy="2531534"/>
      </dsp:txXfrm>
    </dsp:sp>
    <dsp:sp modelId="{FB62D308-3229-4A83-80FE-33CE2FFCFEB7}">
      <dsp:nvSpPr>
        <dsp:cNvPr id="0" name=""/>
        <dsp:cNvSpPr/>
      </dsp:nvSpPr>
      <dsp:spPr>
        <a:xfrm>
          <a:off x="1576675" y="29759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Finding optimized configurations</a:t>
          </a:r>
          <a:endParaRPr lang="en-US" sz="1900" kern="1200" dirty="0"/>
        </a:p>
      </dsp:txBody>
      <dsp:txXfrm>
        <a:off x="1576675" y="29759"/>
        <a:ext cx="4045187" cy="595182"/>
      </dsp:txXfrm>
    </dsp:sp>
    <dsp:sp modelId="{5FC871B5-5D15-47F0-AA19-BFE93B14A2DB}">
      <dsp:nvSpPr>
        <dsp:cNvPr id="0" name=""/>
        <dsp:cNvSpPr/>
      </dsp:nvSpPr>
      <dsp:spPr>
        <a:xfrm>
          <a:off x="1499378" y="624941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021D6-265B-410D-B8BD-A10CF14847E6}">
      <dsp:nvSpPr>
        <dsp:cNvPr id="0" name=""/>
        <dsp:cNvSpPr/>
      </dsp:nvSpPr>
      <dsp:spPr>
        <a:xfrm>
          <a:off x="1576675" y="654700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Finding good default configurations</a:t>
          </a:r>
        </a:p>
      </dsp:txBody>
      <dsp:txXfrm>
        <a:off x="1576675" y="654700"/>
        <a:ext cx="4045187" cy="595182"/>
      </dsp:txXfrm>
    </dsp:sp>
    <dsp:sp modelId="{112D9743-84C6-4DD0-9FE0-8E73DAC8AE57}">
      <dsp:nvSpPr>
        <dsp:cNvPr id="0" name=""/>
        <dsp:cNvSpPr/>
      </dsp:nvSpPr>
      <dsp:spPr>
        <a:xfrm>
          <a:off x="1499378" y="1249883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73213-C056-470B-BAA4-25DFDF0DCD18}">
      <dsp:nvSpPr>
        <dsp:cNvPr id="0" name=""/>
        <dsp:cNvSpPr/>
      </dsp:nvSpPr>
      <dsp:spPr>
        <a:xfrm>
          <a:off x="1576675" y="1279642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Find problems in the implementation</a:t>
          </a:r>
        </a:p>
      </dsp:txBody>
      <dsp:txXfrm>
        <a:off x="1576675" y="1279642"/>
        <a:ext cx="4045187" cy="595182"/>
      </dsp:txXfrm>
    </dsp:sp>
    <dsp:sp modelId="{326E3011-DBA6-4839-969F-E2A899FEEAD3}">
      <dsp:nvSpPr>
        <dsp:cNvPr id="0" name=""/>
        <dsp:cNvSpPr/>
      </dsp:nvSpPr>
      <dsp:spPr>
        <a:xfrm>
          <a:off x="1499378" y="1874824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1EC8-C9B8-4E06-9DC9-CECE383F66D7}">
      <dsp:nvSpPr>
        <dsp:cNvPr id="0" name=""/>
        <dsp:cNvSpPr/>
      </dsp:nvSpPr>
      <dsp:spPr>
        <a:xfrm>
          <a:off x="1576675" y="1904583"/>
          <a:ext cx="4045187" cy="595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Proof a good average performance</a:t>
          </a:r>
          <a:endParaRPr lang="en-US" sz="1900" kern="1200" dirty="0"/>
        </a:p>
      </dsp:txBody>
      <dsp:txXfrm>
        <a:off x="1576675" y="1904583"/>
        <a:ext cx="4045187" cy="595182"/>
      </dsp:txXfrm>
    </dsp:sp>
    <dsp:sp modelId="{F24B7A92-AC69-4AC3-A795-99A78BA0E1A1}">
      <dsp:nvSpPr>
        <dsp:cNvPr id="0" name=""/>
        <dsp:cNvSpPr/>
      </dsp:nvSpPr>
      <dsp:spPr>
        <a:xfrm>
          <a:off x="1499378" y="2499766"/>
          <a:ext cx="4122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3432E-F464-462E-83D4-A45541FBFBA3}">
      <dsp:nvSpPr>
        <dsp:cNvPr id="0" name=""/>
        <dsp:cNvSpPr/>
      </dsp:nvSpPr>
      <dsp:spPr>
        <a:xfrm>
          <a:off x="737686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Sampling</a:t>
          </a:r>
          <a:endParaRPr lang="en-US" sz="2000" kern="1200" dirty="0"/>
        </a:p>
      </dsp:txBody>
      <dsp:txXfrm>
        <a:off x="759397" y="875354"/>
        <a:ext cx="1439096" cy="697837"/>
      </dsp:txXfrm>
    </dsp:sp>
    <dsp:sp modelId="{71CB5F85-2E7C-4927-AAD8-B5D710F2B9CB}">
      <dsp:nvSpPr>
        <dsp:cNvPr id="0" name=""/>
        <dsp:cNvSpPr/>
      </dsp:nvSpPr>
      <dsp:spPr>
        <a:xfrm>
          <a:off x="2220204" y="1197026"/>
          <a:ext cx="65340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53405" y="27246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30571" y="1207937"/>
        <a:ext cx="32670" cy="32670"/>
      </dsp:txXfrm>
    </dsp:sp>
    <dsp:sp modelId="{064E4F55-ACBD-4AA1-908D-DDB03D5C65E6}">
      <dsp:nvSpPr>
        <dsp:cNvPr id="0" name=""/>
        <dsp:cNvSpPr/>
      </dsp:nvSpPr>
      <dsp:spPr>
        <a:xfrm>
          <a:off x="2873609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2895320" y="875354"/>
        <a:ext cx="1439096" cy="697837"/>
      </dsp:txXfrm>
    </dsp:sp>
    <dsp:sp modelId="{3DAF800F-1DF5-449E-80A9-2A46F7B181B5}">
      <dsp:nvSpPr>
        <dsp:cNvPr id="0" name=""/>
        <dsp:cNvSpPr/>
      </dsp:nvSpPr>
      <dsp:spPr>
        <a:xfrm rot="18358818">
          <a:off x="4138863" y="770802"/>
          <a:ext cx="10534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39238" y="771713"/>
        <a:ext cx="52671" cy="52671"/>
      </dsp:txXfrm>
    </dsp:sp>
    <dsp:sp modelId="{F38D57A1-A1B8-4497-9ADF-796C8961B215}">
      <dsp:nvSpPr>
        <dsp:cNvPr id="0" name=""/>
        <dsp:cNvSpPr/>
      </dsp:nvSpPr>
      <dsp:spPr>
        <a:xfrm>
          <a:off x="4975019" y="1195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Prediction</a:t>
          </a:r>
          <a:endParaRPr lang="en-US" sz="2000" kern="1200" dirty="0"/>
        </a:p>
      </dsp:txBody>
      <dsp:txXfrm>
        <a:off x="4996730" y="22906"/>
        <a:ext cx="1439096" cy="697837"/>
      </dsp:txXfrm>
    </dsp:sp>
    <dsp:sp modelId="{36EFF10D-7803-48E5-9283-D012D5CAB08C}">
      <dsp:nvSpPr>
        <dsp:cNvPr id="0" name=""/>
        <dsp:cNvSpPr/>
      </dsp:nvSpPr>
      <dsp:spPr>
        <a:xfrm>
          <a:off x="4356127" y="1197026"/>
          <a:ext cx="627520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54199" y="1208584"/>
        <a:ext cx="31376" cy="31376"/>
      </dsp:txXfrm>
    </dsp:sp>
    <dsp:sp modelId="{1140EA6D-19FA-4DDA-B019-ABFA1109C9B1}">
      <dsp:nvSpPr>
        <dsp:cNvPr id="0" name=""/>
        <dsp:cNvSpPr/>
      </dsp:nvSpPr>
      <dsp:spPr>
        <a:xfrm>
          <a:off x="4983647" y="853643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Optimization</a:t>
          </a:r>
          <a:endParaRPr lang="en-US" sz="2000" kern="1200" dirty="0"/>
        </a:p>
      </dsp:txBody>
      <dsp:txXfrm>
        <a:off x="5005358" y="875354"/>
        <a:ext cx="1439096" cy="697837"/>
      </dsp:txXfrm>
    </dsp:sp>
    <dsp:sp modelId="{A8869F46-5AF8-457E-927C-8E08221A67C1}">
      <dsp:nvSpPr>
        <dsp:cNvPr id="0" name=""/>
        <dsp:cNvSpPr/>
      </dsp:nvSpPr>
      <dsp:spPr>
        <a:xfrm rot="3218506">
          <a:off x="4140631" y="1623250"/>
          <a:ext cx="1058512" cy="54492"/>
        </a:xfrm>
        <a:prstGeom prst="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43424" y="1624034"/>
        <a:ext cx="52925" cy="52925"/>
      </dsp:txXfrm>
    </dsp:sp>
    <dsp:sp modelId="{1FF40DD5-AE38-4AFB-AF41-A943D57C337B}">
      <dsp:nvSpPr>
        <dsp:cNvPr id="0" name=""/>
        <dsp:cNvSpPr/>
      </dsp:nvSpPr>
      <dsp:spPr>
        <a:xfrm>
          <a:off x="4983647" y="1706091"/>
          <a:ext cx="1482518" cy="74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Analysis</a:t>
          </a:r>
          <a:endParaRPr lang="en-US" sz="2000" kern="1200" dirty="0"/>
        </a:p>
      </dsp:txBody>
      <dsp:txXfrm>
        <a:off x="5005358" y="1727802"/>
        <a:ext cx="1439096" cy="697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E5178-D43E-4028-9EB8-3F4538AD0B91}">
      <dsp:nvSpPr>
        <dsp:cNvPr id="0" name=""/>
        <dsp:cNvSpPr/>
      </dsp:nvSpPr>
      <dsp:spPr>
        <a:xfrm rot="17123096">
          <a:off x="2849" y="-120929"/>
          <a:ext cx="1321138" cy="13211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D53A2B-F7A5-4303-AA3E-6878CFD8960F}">
      <dsp:nvSpPr>
        <dsp:cNvPr id="0" name=""/>
        <dsp:cNvSpPr/>
      </dsp:nvSpPr>
      <dsp:spPr>
        <a:xfrm>
          <a:off x="217918" y="807382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chose a random</a:t>
          </a:r>
          <a:br>
            <a:rPr lang="en-US" sz="1400" kern="1200" dirty="0" smtClean="0"/>
          </a:br>
          <a:r>
            <a:rPr lang="en-US" sz="1400" kern="1200" dirty="0" smtClean="0"/>
            <a:t>sample set</a:t>
          </a:r>
        </a:p>
      </dsp:txBody>
      <dsp:txXfrm>
        <a:off x="256613" y="846077"/>
        <a:ext cx="1243748" cy="1243748"/>
      </dsp:txXfrm>
    </dsp:sp>
    <dsp:sp modelId="{94703DF1-F529-47EE-92D5-B9C4F96E36D4}">
      <dsp:nvSpPr>
        <dsp:cNvPr id="0" name=""/>
        <dsp:cNvSpPr/>
      </dsp:nvSpPr>
      <dsp:spPr>
        <a:xfrm rot="21589800">
          <a:off x="1578218" y="446339"/>
          <a:ext cx="254981" cy="3174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78218" y="509942"/>
        <a:ext cx="178487" cy="190471"/>
      </dsp:txXfrm>
    </dsp:sp>
    <dsp:sp modelId="{2C8EBDF6-61F9-4E71-9B4E-33FA1C93A53E}">
      <dsp:nvSpPr>
        <dsp:cNvPr id="0" name=""/>
        <dsp:cNvSpPr/>
      </dsp:nvSpPr>
      <dsp:spPr>
        <a:xfrm>
          <a:off x="2051075" y="23682"/>
          <a:ext cx="1259851" cy="128520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BA97DF-933E-4A63-BCC5-160CC03BD45C}">
      <dsp:nvSpPr>
        <dsp:cNvPr id="0" name=""/>
        <dsp:cNvSpPr/>
      </dsp:nvSpPr>
      <dsp:spPr>
        <a:xfrm>
          <a:off x="2235500" y="798398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measure</a:t>
          </a:r>
          <a:br>
            <a:rPr lang="en-US" sz="1400" kern="1200" dirty="0" smtClean="0"/>
          </a:br>
          <a:r>
            <a:rPr lang="en-US" sz="1400" kern="1200" dirty="0" smtClean="0"/>
            <a:t>all </a:t>
          </a:r>
          <a:br>
            <a:rPr lang="en-US" sz="1400" kern="1200" dirty="0" smtClean="0"/>
          </a:br>
          <a:r>
            <a:rPr lang="en-US" sz="1400" kern="1200" dirty="0" smtClean="0"/>
            <a:t>chosen</a:t>
          </a:r>
          <a:br>
            <a:rPr lang="en-US" sz="1400" kern="1200" dirty="0" smtClean="0"/>
          </a:br>
          <a:r>
            <a:rPr lang="en-US" sz="1400" kern="1200" dirty="0" smtClean="0"/>
            <a:t>configurations</a:t>
          </a:r>
          <a:endParaRPr lang="en-US" sz="1400" kern="1200" dirty="0"/>
        </a:p>
      </dsp:txBody>
      <dsp:txXfrm>
        <a:off x="2274195" y="837093"/>
        <a:ext cx="1243748" cy="1243748"/>
      </dsp:txXfrm>
    </dsp:sp>
    <dsp:sp modelId="{5DD02C1F-CCC0-4832-9DE0-1D080F9C9632}">
      <dsp:nvSpPr>
        <dsp:cNvPr id="0" name=""/>
        <dsp:cNvSpPr/>
      </dsp:nvSpPr>
      <dsp:spPr>
        <a:xfrm rot="21553843">
          <a:off x="3576099" y="484678"/>
          <a:ext cx="265271" cy="3174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76103" y="548702"/>
        <a:ext cx="185690" cy="190471"/>
      </dsp:txXfrm>
    </dsp:sp>
    <dsp:sp modelId="{CC41F950-D86B-4A8D-9673-5F2A5B57B0BB}">
      <dsp:nvSpPr>
        <dsp:cNvPr id="0" name=""/>
        <dsp:cNvSpPr/>
      </dsp:nvSpPr>
      <dsp:spPr>
        <a:xfrm>
          <a:off x="4068657" y="72254"/>
          <a:ext cx="1588021" cy="109091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04D28A-C6FE-4A5E-BD5A-0D15437F53F5}">
      <dsp:nvSpPr>
        <dsp:cNvPr id="0" name=""/>
        <dsp:cNvSpPr/>
      </dsp:nvSpPr>
      <dsp:spPr>
        <a:xfrm>
          <a:off x="4404458" y="822081"/>
          <a:ext cx="1321138" cy="13211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build a CART</a:t>
          </a:r>
          <a:endParaRPr lang="en-US" sz="1400" kern="1200" dirty="0"/>
        </a:p>
      </dsp:txBody>
      <dsp:txXfrm>
        <a:off x="4443153" y="860776"/>
        <a:ext cx="1243748" cy="12437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2FEC-B291-4DA0-B8B3-80E94ABB1DE1}">
      <dsp:nvSpPr>
        <dsp:cNvPr id="0" name=""/>
        <dsp:cNvSpPr/>
      </dsp:nvSpPr>
      <dsp:spPr>
        <a:xfrm>
          <a:off x="279847" y="-6228"/>
          <a:ext cx="2386365" cy="2386365"/>
        </a:xfrm>
        <a:prstGeom prst="circularArrow">
          <a:avLst>
            <a:gd name="adj1" fmla="val 5544"/>
            <a:gd name="adj2" fmla="val 330680"/>
            <a:gd name="adj3" fmla="val 13995620"/>
            <a:gd name="adj4" fmla="val 1725366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B5527-E5D0-4D6F-8B31-FEAEBF290B58}">
      <dsp:nvSpPr>
        <dsp:cNvPr id="0" name=""/>
        <dsp:cNvSpPr/>
      </dsp:nvSpPr>
      <dsp:spPr>
        <a:xfrm>
          <a:off x="968114" y="4359"/>
          <a:ext cx="1009831" cy="5049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Start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i =1</a:t>
          </a:r>
          <a:endParaRPr lang="en-US" sz="900" kern="1200" dirty="0"/>
        </a:p>
      </dsp:txBody>
      <dsp:txXfrm>
        <a:off x="992762" y="29007"/>
        <a:ext cx="960535" cy="455619"/>
      </dsp:txXfrm>
    </dsp:sp>
    <dsp:sp modelId="{2A828693-5A9C-4FBC-9DCE-14BDA687CFC0}">
      <dsp:nvSpPr>
        <dsp:cNvPr id="0" name=""/>
        <dsp:cNvSpPr/>
      </dsp:nvSpPr>
      <dsp:spPr>
        <a:xfrm>
          <a:off x="1935947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Measure another  random configurations</a:t>
          </a:r>
        </a:p>
      </dsp:txBody>
      <dsp:txXfrm>
        <a:off x="1960595" y="732179"/>
        <a:ext cx="960535" cy="455619"/>
      </dsp:txXfrm>
    </dsp:sp>
    <dsp:sp modelId="{191FCE4C-9ACB-491A-B3C1-85D9E9093839}">
      <dsp:nvSpPr>
        <dsp:cNvPr id="0" name=""/>
        <dsp:cNvSpPr/>
      </dsp:nvSpPr>
      <dsp:spPr>
        <a:xfrm>
          <a:off x="1566268" y="1806323"/>
          <a:ext cx="1009831" cy="5828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Insert into the CART</a:t>
          </a:r>
          <a:endParaRPr lang="en-US" sz="900" kern="1200" dirty="0"/>
        </a:p>
      </dsp:txBody>
      <dsp:txXfrm>
        <a:off x="1594720" y="1834775"/>
        <a:ext cx="952927" cy="525940"/>
      </dsp:txXfrm>
    </dsp:sp>
    <dsp:sp modelId="{5A8AD4EF-CDA2-49F2-A7DE-FF7ED95EA06D}">
      <dsp:nvSpPr>
        <dsp:cNvPr id="0" name=""/>
        <dsp:cNvSpPr/>
      </dsp:nvSpPr>
      <dsp:spPr>
        <a:xfrm>
          <a:off x="369960" y="1799307"/>
          <a:ext cx="1009831" cy="596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Evaluate mean error 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 of the CART</a:t>
          </a:r>
          <a:endParaRPr lang="en-US" sz="900" kern="1200" dirty="0"/>
        </a:p>
      </dsp:txBody>
      <dsp:txXfrm>
        <a:off x="399097" y="1828444"/>
        <a:ext cx="951557" cy="538601"/>
      </dsp:txXfrm>
    </dsp:sp>
    <dsp:sp modelId="{A2079E9E-B29C-4936-A9B5-5119603F1EDB}">
      <dsp:nvSpPr>
        <dsp:cNvPr id="0" name=""/>
        <dsp:cNvSpPr/>
      </dsp:nvSpPr>
      <dsp:spPr>
        <a:xfrm>
          <a:off x="281" y="707531"/>
          <a:ext cx="1009831" cy="5049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Add point (i,1-</a:t>
          </a:r>
          <a14:m xmlns:a14="http://schemas.microsoft.com/office/drawing/2010/main">
            <m:oMath xmlns:m="http://schemas.openxmlformats.org/officeDocument/2006/math">
              <m:r>
                <a:rPr lang="en-US" sz="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900" kern="1200" dirty="0" smtClean="0"/>
            <a:t>) to learning curve</a:t>
          </a:r>
          <a:endParaRPr lang="en-US" sz="900" kern="1200" dirty="0"/>
        </a:p>
      </dsp:txBody>
      <dsp:txXfrm>
        <a:off x="24929" y="732179"/>
        <a:ext cx="960535" cy="4556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C683-530C-4583-AEF6-4B9237F9A15A}">
      <dsp:nvSpPr>
        <dsp:cNvPr id="0" name=""/>
        <dsp:cNvSpPr/>
      </dsp:nvSpPr>
      <dsp:spPr>
        <a:xfrm>
          <a:off x="100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170620-1B6C-40F5-8590-8094014D470B}">
      <dsp:nvSpPr>
        <dsp:cNvPr id="0" name=""/>
        <dsp:cNvSpPr/>
      </dsp:nvSpPr>
      <dsp:spPr>
        <a:xfrm>
          <a:off x="255785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Sampling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Random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Distance Based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Projective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99656" y="962858"/>
        <a:ext cx="1472736" cy="1410108"/>
      </dsp:txXfrm>
    </dsp:sp>
    <dsp:sp modelId="{56C2365F-F952-449C-8156-FE479F595863}">
      <dsp:nvSpPr>
        <dsp:cNvPr id="0" name=""/>
        <dsp:cNvSpPr/>
      </dsp:nvSpPr>
      <dsp:spPr>
        <a:xfrm>
          <a:off x="1863891" y="581721"/>
          <a:ext cx="300003" cy="374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63891" y="656713"/>
        <a:ext cx="210002" cy="224977"/>
      </dsp:txXfrm>
    </dsp:sp>
    <dsp:sp modelId="{51C9A42D-F063-457B-83C2-B90CA15B5872}">
      <dsp:nvSpPr>
        <dsp:cNvPr id="0" name=""/>
        <dsp:cNvSpPr/>
      </dsp:nvSpPr>
      <dsp:spPr>
        <a:xfrm>
          <a:off x="2421041" y="-20277"/>
          <a:ext cx="1563787" cy="157895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8C801-9AAE-40EC-82BC-7F7E05863C64}">
      <dsp:nvSpPr>
        <dsp:cNvPr id="0" name=""/>
        <dsp:cNvSpPr/>
      </dsp:nvSpPr>
      <dsp:spPr>
        <a:xfrm>
          <a:off x="2676726" y="918987"/>
          <a:ext cx="1560478" cy="1497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Transfer Learning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</dsp:txBody>
      <dsp:txXfrm>
        <a:off x="2720597" y="962858"/>
        <a:ext cx="1472736" cy="1410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Learning and Predicting the Performance of a Configurable Software System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62CEFF21-883A-4E81-921A-7844C3827FAC}" type="datetime1">
              <a:rPr lang="de-DE" sz="800" smtClean="0"/>
              <a:t>17.06.2019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894689A-5495-4585-89BA-60D913EBC22B}" type="datetime1">
              <a:rPr lang="de-DE" smtClean="0"/>
              <a:t>17.06.2019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2764D78-0A56-4E3A-804C-5FB924D56584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advantage</a:t>
            </a:r>
            <a:r>
              <a:rPr lang="en-US" baseline="0" dirty="0" smtClean="0"/>
              <a:t> of knowledge on learning curves</a:t>
            </a:r>
          </a:p>
          <a:p>
            <a:endParaRPr lang="en-US" dirty="0" smtClean="0"/>
          </a:p>
          <a:p>
            <a:r>
              <a:rPr lang="en-US" dirty="0" smtClean="0"/>
              <a:t>Initial sample set is generated -&gt;</a:t>
            </a:r>
            <a:r>
              <a:rPr lang="en-US" baseline="0" dirty="0" smtClean="0"/>
              <a:t> generates first part of learning curve</a:t>
            </a:r>
          </a:p>
          <a:p>
            <a:r>
              <a:rPr lang="en-US" baseline="0" dirty="0" smtClean="0"/>
              <a:t>Curve fitting</a:t>
            </a:r>
          </a:p>
          <a:p>
            <a:r>
              <a:rPr lang="en-US" baseline="0" dirty="0" smtClean="0"/>
              <a:t>Substitution and calculation of the optimal sample size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BE710AE-3A1D-44D2-80F4-9138CCE4BF20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6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Todays programs are</a:t>
            </a:r>
            <a:r>
              <a:rPr lang="en-US" baseline="0" dirty="0" smtClean="0"/>
              <a:t> getting more configurable</a:t>
            </a:r>
          </a:p>
          <a:p>
            <a:r>
              <a:rPr lang="en-US" baseline="0" dirty="0" smtClean="0"/>
              <a:t>Good for stakeholders and customers</a:t>
            </a:r>
          </a:p>
          <a:p>
            <a:r>
              <a:rPr lang="en-US" baseline="0" dirty="0" smtClean="0"/>
              <a:t>Enables tailoring for specific </a:t>
            </a:r>
            <a:r>
              <a:rPr lang="en-US" baseline="0" dirty="0" smtClean="0"/>
              <a:t>requirements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76C078-DB6B-4C2F-A117-A6DCD6ED6A6E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9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Greate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diffrences</a:t>
            </a:r>
            <a:r>
              <a:rPr lang="en-US" baseline="0" dirty="0" smtClean="0"/>
              <a:t> between configurations of the same system.</a:t>
            </a:r>
          </a:p>
          <a:p>
            <a:r>
              <a:rPr lang="en-US" baseline="0" dirty="0" smtClean="0"/>
              <a:t>Change of 1 option can make a huge difference</a:t>
            </a:r>
          </a:p>
          <a:p>
            <a:r>
              <a:rPr lang="en-US" baseline="0" dirty="0" smtClean="0"/>
              <a:t>-&gt; hard to predict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AD55C5E-CD9F-4815-B2E5-D09ECD671CF1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Berkley</a:t>
            </a:r>
            <a:r>
              <a:rPr lang="en-US" baseline="0" dirty="0" smtClean="0"/>
              <a:t> DB ~ 10min per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Literally not doable for </a:t>
            </a:r>
            <a:r>
              <a:rPr lang="en-US" baseline="0" dirty="0" err="1" smtClean="0"/>
              <a:t>sqlite</a:t>
            </a:r>
            <a:endParaRPr lang="en-US" baseline="0" dirty="0" smtClean="0"/>
          </a:p>
          <a:p>
            <a:r>
              <a:rPr lang="en-US" baseline="0" dirty="0" smtClean="0"/>
              <a:t>Actual problem appears on this slide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3FC2D3A-F15A-4003-B66C-F5C34357404E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self </a:t>
            </a:r>
            <a:r>
              <a:rPr lang="en-US" baseline="0" dirty="0" err="1" smtClean="0"/>
              <a:t>explainatory</a:t>
            </a:r>
            <a:r>
              <a:rPr lang="en-US" baseline="0" dirty="0" smtClean="0"/>
              <a:t> feature model</a:t>
            </a:r>
          </a:p>
          <a:p>
            <a:r>
              <a:rPr lang="en-US" baseline="0" dirty="0" smtClean="0"/>
              <a:t>Equivalent to a logical expression (with help of annotations)</a:t>
            </a:r>
          </a:p>
          <a:p>
            <a:r>
              <a:rPr lang="en-US" baseline="0" dirty="0" smtClean="0"/>
              <a:t>How many valid assignments? =&gt; O(n^2)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B13EDB2-18AA-40F7-8806-41D1BD1CCAD3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70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</a:p>
          <a:p>
            <a:r>
              <a:rPr lang="en-US" dirty="0" smtClean="0"/>
              <a:t>Sampling -&gt; reducing/filtering of the exponential configuration space (main problem)</a:t>
            </a:r>
          </a:p>
          <a:p>
            <a:r>
              <a:rPr lang="en-US" dirty="0" smtClean="0"/>
              <a:t>Learning -&gt;</a:t>
            </a:r>
            <a:r>
              <a:rPr lang="en-US" baseline="0" dirty="0" smtClean="0"/>
              <a:t> application of machine learning techniques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 force not feasible</a:t>
            </a:r>
          </a:p>
          <a:p>
            <a:r>
              <a:rPr lang="en-US" baseline="0" dirty="0" smtClean="0"/>
              <a:t>AFID a non machine learning approach</a:t>
            </a:r>
          </a:p>
          <a:p>
            <a:r>
              <a:rPr lang="en-US" baseline="0" dirty="0" smtClean="0"/>
              <a:t>Different sampling strategies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977EDC9-5F5B-446A-9D04-A476BFA8A4AB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3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speeds up a </a:t>
            </a:r>
            <a:r>
              <a:rPr lang="en-US" baseline="0" dirty="0" err="1" smtClean="0"/>
              <a:t>aswell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Sxaxb</a:t>
            </a:r>
            <a:r>
              <a:rPr lang="en-US" baseline="0" dirty="0" smtClean="0"/>
              <a:t> = 103 \= 105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38B4AFC-E42D-40BB-9B73-A755B8805874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 a performance influence value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Find interacting features</a:t>
            </a:r>
          </a:p>
          <a:p>
            <a:pPr lvl="1"/>
            <a:r>
              <a:rPr lang="en-US" dirty="0" smtClean="0"/>
              <a:t>Measure interactions based on heuristics and implications chains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DD1F43-4FD5-4B67-8EC5-E2EC9113E34D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0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Arithmetic or geometrical</a:t>
            </a:r>
            <a:r>
              <a:rPr lang="en-US" baseline="0" dirty="0" smtClean="0"/>
              <a:t> distance of configurations leads to clusters that contain similar </a:t>
            </a:r>
            <a:r>
              <a:rPr lang="en-US" baseline="0" dirty="0" err="1" smtClean="0"/>
              <a:t>configruations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	-&gt; only 1 configuration measured for each leaf cluster</a:t>
            </a:r>
          </a:p>
          <a:p>
            <a:pPr marL="180975" indent="-180975"/>
            <a:r>
              <a:rPr lang="en-US" baseline="0" dirty="0" smtClean="0"/>
              <a:t>Other clustering algorithms are possible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Learning and Predicting the Performance of a Configurable Software System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925C1F-822B-4529-BE88-665FB524E325}" type="datetime1">
              <a:rPr lang="de-DE" smtClean="0"/>
              <a:t>17.06.2019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3" name="Titel 12"/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7544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680"/>
            <a:ext cx="3300000" cy="406884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020763"/>
            <a:ext cx="3300000" cy="40682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E2DC-41CE-4334-BB56-CD4E0B68E607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6FA0-E350-4618-B12D-F3A0BF4A6914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020763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321655"/>
            <a:ext cx="3300000" cy="3767876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020763"/>
            <a:ext cx="3480000" cy="4068762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BB23-D11D-4261-9F84-D682518E2888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3874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062859"/>
            <a:ext cx="3150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020763"/>
            <a:ext cx="3480717" cy="406876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6A71-A82A-4F7E-B9E2-D4D78720E52A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020763"/>
            <a:ext cx="3150000" cy="40687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80EB-36FD-407E-9346-64AADF3BF9BD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03077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020763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3815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533144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404552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45525"/>
            <a:ext cx="5624050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03383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20494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E84-1442-4BBF-B7DA-69DDD18AE25F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023223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7" y="2524191"/>
            <a:ext cx="5213637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025159"/>
            <a:ext cx="5213904" cy="1044000"/>
          </a:xfrm>
        </p:spPr>
        <p:txBody>
          <a:bodyPr anchor="ctr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5B7-7818-4585-BB60-45D955E9EA00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7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0" name="Rechteck 19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528C-4282-4A65-8BBE-527BAE26013A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106006"/>
            <a:ext cx="2100000" cy="298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49302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005022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390221"/>
            <a:ext cx="1800000" cy="1496103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B90D-CF0F-4B67-89B4-AB87426FBB25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050849"/>
            <a:ext cx="1680000" cy="3038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474439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2949868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544835"/>
            <a:ext cx="1354162" cy="1417689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ctrTitle"/>
          </p:nvPr>
        </p:nvSpPr>
        <p:spPr>
          <a:xfrm>
            <a:off x="2984894" y="451026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3705225" y="1573078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AD57-DD96-4C1A-A7C1-B510CBD974AB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4800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9316-B0B8-4A71-8A21-5CAD276CD4FE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e-mail</a:t>
            </a:r>
            <a:r>
              <a:rPr lang="de-DE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University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baseline="0" dirty="0" err="1">
                <a:solidFill>
                  <a:schemeClr val="tx1"/>
                </a:solidFill>
              </a:rPr>
              <a:t>of</a:t>
            </a:r>
            <a:r>
              <a:rPr lang="de-DE" baseline="0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2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0983" y="3253063"/>
            <a:ext cx="2896471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e-mail</a:t>
            </a:r>
            <a:r>
              <a:rPr lang="de-DE" dirty="0">
                <a:solidFill>
                  <a:schemeClr val="bg1"/>
                </a:solidFill>
              </a:rPr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>
                <a:solidFill>
                  <a:schemeClr val="bg1"/>
                </a:solidFill>
              </a:rPr>
              <a:t>phone</a:t>
            </a:r>
            <a:r>
              <a:rPr lang="de-DE" dirty="0">
                <a:solidFill>
                  <a:schemeClr val="bg1"/>
                </a:solidFill>
              </a:rPr>
              <a:t>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 	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University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baseline="0" dirty="0" err="1">
                <a:solidFill>
                  <a:schemeClr val="bg1"/>
                </a:solidFill>
              </a:rPr>
              <a:t>of</a:t>
            </a:r>
            <a:r>
              <a:rPr lang="de-DE" baseline="0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7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449267" y="3240223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500" y="935038"/>
            <a:ext cx="5715000" cy="19907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52500" y="3001963"/>
            <a:ext cx="5715000" cy="13795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83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0700" y="1425575"/>
            <a:ext cx="657225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0700" y="3824288"/>
            <a:ext cx="657225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93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3875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886200" y="1520825"/>
            <a:ext cx="3209925" cy="36274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04800"/>
            <a:ext cx="6572250" cy="11049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5463" y="1401763"/>
            <a:ext cx="322262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5463" y="2087563"/>
            <a:ext cx="3222625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57625" y="1401763"/>
            <a:ext cx="32400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57625" y="2087563"/>
            <a:ext cx="3240088" cy="30702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5" y="3719523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0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8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5463" y="381000"/>
            <a:ext cx="2457450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40088" y="822325"/>
            <a:ext cx="3857625" cy="40624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5463" y="1714500"/>
            <a:ext cx="2457450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13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5453063" y="304800"/>
            <a:ext cx="1643062" cy="4843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3875" y="304800"/>
            <a:ext cx="4776788" cy="4843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381125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15"/>
          </p:nvPr>
        </p:nvSpPr>
        <p:spPr>
          <a:xfrm>
            <a:off x="3948733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3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6044409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78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11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5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6709-4F35-4412-AF5A-AFBA6EB91E5A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606769"/>
          </a:xfrm>
        </p:spPr>
        <p:txBody>
          <a:bodyPr anchor="t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DE3B-E5C9-49BE-9AAE-E0BBDAB90CFD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A851E5B-CF29-418A-97D1-E31AE9A6AF1C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24108B36-CC27-4B4F-A42F-3A7BE59F6AA0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Predicting and Learning the Performance of Configurable Systems, Lion Wagner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6" r:id="rId22"/>
    <p:sldLayoutId id="2147483687" r:id="rId2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3875" y="304800"/>
            <a:ext cx="657225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3875" y="1520825"/>
            <a:ext cx="657225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2387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9010-1E17-44C4-BA39-02A112FAA775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524125" y="5297488"/>
            <a:ext cx="257175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381625" y="5297488"/>
            <a:ext cx="17145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60B30-06E5-4DD2-AE71-BBAD2B49BA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5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5" Type="http://schemas.openxmlformats.org/officeDocument/2006/relationships/image" Target="../media/image26.PN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50.xml"/><Relationship Id="rId1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Titel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+</a:t>
            </a:r>
            <a:endParaRPr lang="en-US" noProof="0" dirty="0"/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3797544" y="3578400"/>
            <a:ext cx="3495942" cy="450078"/>
          </a:xfrm>
        </p:spPr>
        <p:txBody>
          <a:bodyPr/>
          <a:lstStyle/>
          <a:p>
            <a:r>
              <a:rPr lang="en-US" noProof="0" dirty="0" smtClean="0"/>
              <a:t>Seminar Advanced Software Engineering</a:t>
            </a:r>
            <a:endParaRPr lang="en-US" noProof="0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Institute of Software Technology</a:t>
            </a:r>
            <a:endParaRPr lang="en-US" noProof="0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6"/>
          </p:nvPr>
        </p:nvSpPr>
        <p:spPr>
          <a:xfrm>
            <a:off x="3797300" y="1533600"/>
            <a:ext cx="3496186" cy="2044800"/>
          </a:xfrm>
        </p:spPr>
        <p:txBody>
          <a:bodyPr anchor="t"/>
          <a:lstStyle/>
          <a:p>
            <a:r>
              <a:rPr lang="en-US" noProof="0" dirty="0" smtClean="0"/>
              <a:t>Predicting and Learning the Performance of Configurable Systems</a:t>
            </a:r>
            <a:endParaRPr lang="en-US" noProof="0" dirty="0"/>
          </a:p>
        </p:txBody>
      </p:sp>
      <p:sp>
        <p:nvSpPr>
          <p:cNvPr id="13" name="Datumsplatzhalter 1"/>
          <p:cNvSpPr txBox="1">
            <a:spLocks/>
          </p:cNvSpPr>
          <p:nvPr/>
        </p:nvSpPr>
        <p:spPr>
          <a:xfrm>
            <a:off x="6119286" y="5319279"/>
            <a:ext cx="920170" cy="20051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0" bIns="0" rtlCol="0">
            <a:noAutofit/>
          </a:bodyPr>
          <a:lstStyle>
            <a:lvl1pPr mar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0278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7110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0556" indent="-153446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7388" indent="-146832" algn="l" defTabSz="571454" rtl="0" eaLnBrk="1" latinLnBrk="0" hangingPunct="1">
              <a:lnSpc>
                <a:spcPct val="120000"/>
              </a:lnSpc>
              <a:spcBef>
                <a:spcPts val="312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1499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57227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2953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8681" indent="-142863" algn="l" defTabSz="571454" rtl="0" eaLnBrk="1" latinLnBrk="0" hangingPunct="1">
              <a:lnSpc>
                <a:spcPct val="90000"/>
              </a:lnSpc>
              <a:spcBef>
                <a:spcPts val="312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D69FED-B075-4BFB-B0F0-D445629274D2}" type="datetime1">
              <a:rPr lang="de-DE" smtClean="0"/>
              <a:pPr/>
              <a:t>17.06.2019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9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</a:t>
            </a:r>
            <a:r>
              <a:rPr lang="en-US" dirty="0" smtClean="0"/>
              <a:t>Detection </a:t>
            </a:r>
            <a:r>
              <a:rPr lang="en-GB" dirty="0"/>
              <a:t>Cont'd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D5D7-BCA2-45A4-83D7-1E0946A11232}" type="datetime1">
              <a:rPr lang="de-DE" smtClean="0"/>
              <a:t>17.06.2019</a:t>
            </a:fld>
            <a:endParaRPr lang="de-DE" dirty="0"/>
          </a:p>
        </p:txBody>
      </p:sp>
      <p:grpSp>
        <p:nvGrpSpPr>
          <p:cNvPr id="63" name="Gruppieren 62"/>
          <p:cNvGrpSpPr/>
          <p:nvPr/>
        </p:nvGrpSpPr>
        <p:grpSpPr>
          <a:xfrm>
            <a:off x="387101" y="858923"/>
            <a:ext cx="6842641" cy="1807812"/>
            <a:chOff x="493346" y="2196001"/>
            <a:chExt cx="5540253" cy="2245432"/>
          </a:xfrm>
        </p:grpSpPr>
        <p:sp>
          <p:nvSpPr>
            <p:cNvPr id="58" name="Pfeil nach links, rechts und oben 57"/>
            <p:cNvSpPr/>
            <p:nvPr/>
          </p:nvSpPr>
          <p:spPr>
            <a:xfrm rot="16200000">
              <a:off x="3536106" y="2803041"/>
              <a:ext cx="665894" cy="1187224"/>
            </a:xfrm>
            <a:prstGeom prst="leftRightUpArrow">
              <a:avLst>
                <a:gd name="adj1" fmla="val 27791"/>
                <a:gd name="adj2" fmla="val 25000"/>
                <a:gd name="adj3" fmla="val 0"/>
              </a:avLst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59" name="Gleichschenkliges Dreieck 58"/>
            <p:cNvSpPr/>
            <p:nvPr/>
          </p:nvSpPr>
          <p:spPr>
            <a:xfrm>
              <a:off x="4204450" y="2943538"/>
              <a:ext cx="300547" cy="200800"/>
            </a:xfrm>
            <a:prstGeom prst="triangle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0" name="Gleichschenkliges Dreieck 59"/>
            <p:cNvSpPr/>
            <p:nvPr/>
          </p:nvSpPr>
          <p:spPr>
            <a:xfrm rot="10800000">
              <a:off x="4204450" y="3642944"/>
              <a:ext cx="300547" cy="200800"/>
            </a:xfrm>
            <a:prstGeom prst="triangle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grpSp>
          <p:nvGrpSpPr>
            <p:cNvPr id="26" name="Gruppieren 25"/>
            <p:cNvGrpSpPr/>
            <p:nvPr/>
          </p:nvGrpSpPr>
          <p:grpSpPr>
            <a:xfrm>
              <a:off x="668827" y="3063706"/>
              <a:ext cx="1114233" cy="607156"/>
              <a:chOff x="2501610" y="875356"/>
              <a:chExt cx="1140022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2501610" y="875356"/>
                <a:ext cx="1140022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2501610" y="901726"/>
                <a:ext cx="1140022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</a:t>
                </a:r>
              </a:p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(max(f)×f)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2562472" y="3226648"/>
              <a:ext cx="645076" cy="340934"/>
              <a:chOff x="2707191" y="1001382"/>
              <a:chExt cx="742187" cy="741257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2707191" y="1001382"/>
                <a:ext cx="742187" cy="741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2728906" y="1023091"/>
                <a:ext cx="720470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equal?</a:t>
                </a:r>
              </a:p>
            </p:txBody>
          </p:sp>
        </p:grpSp>
        <p:grpSp>
          <p:nvGrpSpPr>
            <p:cNvPr id="39" name="Gruppieren 38"/>
            <p:cNvGrpSpPr/>
            <p:nvPr/>
          </p:nvGrpSpPr>
          <p:grpSpPr>
            <a:xfrm>
              <a:off x="3395850" y="2602026"/>
              <a:ext cx="1920565" cy="340935"/>
              <a:chOff x="2834459" y="853643"/>
              <a:chExt cx="927934" cy="741259"/>
            </a:xfrm>
          </p:grpSpPr>
          <p:sp>
            <p:nvSpPr>
              <p:cNvPr id="40" name="Abgerundetes Rechteck 39"/>
              <p:cNvSpPr/>
              <p:nvPr/>
            </p:nvSpPr>
            <p:spPr>
              <a:xfrm>
                <a:off x="2841065" y="853643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bgerundetes Rechteck 4"/>
              <p:cNvSpPr/>
              <p:nvPr/>
            </p:nvSpPr>
            <p:spPr>
              <a:xfrm>
                <a:off x="2834459" y="879743"/>
                <a:ext cx="927934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(f)=</a:t>
                </a:r>
                <a:r>
                  <a:rPr lang="en-US" sz="1300" dirty="0" smtClean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 smtClean="0"/>
                  <a:t>(min(f)×f)-</a:t>
                </a:r>
                <a:r>
                  <a:rPr lang="en-US" sz="1300" dirty="0">
                    <a:latin typeface="Bradley Hand ITC" panose="03070402050302030203" pitchFamily="66" charset="0"/>
                  </a:rPr>
                  <a:t>∏</a:t>
                </a:r>
                <a:r>
                  <a:rPr lang="en-US" sz="1300" dirty="0"/>
                  <a:t>(</a:t>
                </a:r>
                <a:r>
                  <a:rPr lang="en-US" sz="1300" dirty="0" smtClean="0"/>
                  <a:t>min(f))</a:t>
                </a:r>
                <a:endParaRPr lang="en-US" sz="1300" dirty="0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3409521" y="3829810"/>
              <a:ext cx="1906895" cy="340935"/>
              <a:chOff x="2862774" y="866827"/>
              <a:chExt cx="921329" cy="741259"/>
            </a:xfrm>
          </p:grpSpPr>
          <p:sp>
            <p:nvSpPr>
              <p:cNvPr id="50" name="Abgerundetes Rechteck 49"/>
              <p:cNvSpPr/>
              <p:nvPr/>
            </p:nvSpPr>
            <p:spPr>
              <a:xfrm>
                <a:off x="2862774" y="866827"/>
                <a:ext cx="92132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1" name="Abgerundetes Rechteck 4"/>
              <p:cNvSpPr/>
              <p:nvPr/>
            </p:nvSpPr>
            <p:spPr>
              <a:xfrm>
                <a:off x="2862774" y="875355"/>
                <a:ext cx="921329" cy="697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Mark f as interactive</a:t>
                </a:r>
                <a:endParaRPr lang="en-US" sz="1300" dirty="0"/>
              </a:p>
            </p:txBody>
          </p:sp>
        </p:grpSp>
        <p:grpSp>
          <p:nvGrpSpPr>
            <p:cNvPr id="56" name="Gruppieren 55"/>
            <p:cNvGrpSpPr/>
            <p:nvPr/>
          </p:nvGrpSpPr>
          <p:grpSpPr>
            <a:xfrm>
              <a:off x="493346" y="2196001"/>
              <a:ext cx="5540253" cy="2245432"/>
              <a:chOff x="1947746" y="1821601"/>
              <a:chExt cx="5540253" cy="2245432"/>
            </a:xfrm>
          </p:grpSpPr>
          <p:sp>
            <p:nvSpPr>
              <p:cNvPr id="53" name="Abgerundetes Rechteck 52"/>
              <p:cNvSpPr/>
              <p:nvPr/>
            </p:nvSpPr>
            <p:spPr>
              <a:xfrm>
                <a:off x="1947746" y="1821601"/>
                <a:ext cx="5540253" cy="224543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 smtClean="0"/>
              </a:p>
            </p:txBody>
          </p:sp>
          <p:sp>
            <p:nvSpPr>
              <p:cNvPr id="54" name="Textfeld 53"/>
              <p:cNvSpPr txBox="1"/>
              <p:nvPr/>
            </p:nvSpPr>
            <p:spPr>
              <a:xfrm>
                <a:off x="2087040" y="1893975"/>
                <a:ext cx="1347217" cy="298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300" dirty="0" smtClean="0"/>
                  <a:t>for each feature f do…</a:t>
                </a:r>
              </a:p>
            </p:txBody>
          </p:sp>
        </p:grpSp>
        <p:sp>
          <p:nvSpPr>
            <p:cNvPr id="55" name="Textfeld 54"/>
            <p:cNvSpPr txBox="1"/>
            <p:nvPr/>
          </p:nvSpPr>
          <p:spPr>
            <a:xfrm>
              <a:off x="593046" y="2776785"/>
              <a:ext cx="1345603" cy="2981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de-DE" sz="1300" dirty="0" err="1" smtClean="0"/>
                <a:t>Measure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and</a:t>
              </a:r>
              <a:r>
                <a:rPr lang="de-DE" sz="1300" dirty="0" smtClean="0"/>
                <a:t> </a:t>
              </a:r>
              <a:r>
                <a:rPr lang="de-DE" sz="1300" dirty="0" err="1" smtClean="0"/>
                <a:t>compute</a:t>
              </a:r>
              <a:endParaRPr lang="en-US" sz="1300" dirty="0" smtClean="0"/>
            </a:p>
          </p:txBody>
        </p:sp>
        <p:sp>
          <p:nvSpPr>
            <p:cNvPr id="57" name="Pfeil nach rechts 56"/>
            <p:cNvSpPr/>
            <p:nvPr/>
          </p:nvSpPr>
          <p:spPr>
            <a:xfrm>
              <a:off x="1858391" y="3253121"/>
              <a:ext cx="647541" cy="266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dirty="0" smtClean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4519427" y="2971188"/>
              <a:ext cx="2975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yes</a:t>
              </a:r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4523493" y="3514933"/>
              <a:ext cx="213086" cy="300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300" dirty="0" smtClean="0"/>
                <a:t>no</a:t>
              </a:r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390263" y="530942"/>
            <a:ext cx="2967159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1: Find interacting features</a:t>
            </a:r>
          </a:p>
        </p:txBody>
      </p:sp>
      <p:sp>
        <p:nvSpPr>
          <p:cNvPr id="48" name="Abgerundetes Rechteck 47"/>
          <p:cNvSpPr/>
          <p:nvPr/>
        </p:nvSpPr>
        <p:spPr>
          <a:xfrm>
            <a:off x="390262" y="3166364"/>
            <a:ext cx="6839480" cy="180781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sp>
        <p:nvSpPr>
          <p:cNvPr id="72" name="Textfeld 71"/>
          <p:cNvSpPr txBox="1"/>
          <p:nvPr/>
        </p:nvSpPr>
        <p:spPr>
          <a:xfrm>
            <a:off x="384422" y="2789688"/>
            <a:ext cx="3938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Step 2: Measure feature interaction impact</a:t>
            </a:r>
          </a:p>
        </p:txBody>
      </p:sp>
      <p:grpSp>
        <p:nvGrpSpPr>
          <p:cNvPr id="75" name="Gruppieren 74"/>
          <p:cNvGrpSpPr/>
          <p:nvPr/>
        </p:nvGrpSpPr>
        <p:grpSpPr>
          <a:xfrm>
            <a:off x="877976" y="3268548"/>
            <a:ext cx="1177813" cy="508711"/>
            <a:chOff x="426084" y="853643"/>
            <a:chExt cx="1482517" cy="741258"/>
          </a:xfrm>
        </p:grpSpPr>
        <p:sp>
          <p:nvSpPr>
            <p:cNvPr id="76" name="Abgerundetes Rechteck 75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Pair-Wise Heuristic</a:t>
              </a:r>
              <a:endParaRPr lang="en-US" sz="1300" kern="1200" dirty="0"/>
            </a:p>
          </p:txBody>
        </p:sp>
      </p:grpSp>
      <p:pic>
        <p:nvPicPr>
          <p:cNvPr id="87" name="Grafik 8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579250" y="3940730"/>
            <a:ext cx="731211" cy="671916"/>
          </a:xfrm>
          <a:prstGeom prst="rect">
            <a:avLst/>
          </a:prstGeom>
        </p:spPr>
      </p:pic>
      <p:sp>
        <p:nvSpPr>
          <p:cNvPr id="67" name="Abgerundetes Rechteck 4"/>
          <p:cNvSpPr/>
          <p:nvPr/>
        </p:nvSpPr>
        <p:spPr>
          <a:xfrm>
            <a:off x="1393659" y="3985438"/>
            <a:ext cx="983673" cy="4403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 smtClean="0">
                <a:solidFill>
                  <a:schemeClr val="tx1"/>
                </a:solidFill>
              </a:rPr>
              <a:t>Isn’t this still</a:t>
            </a:r>
            <a:br>
              <a:rPr lang="en-US" sz="1300" dirty="0" smtClean="0">
                <a:solidFill>
                  <a:schemeClr val="tx1"/>
                </a:solidFill>
              </a:rPr>
            </a:br>
            <a:r>
              <a:rPr lang="en-US" sz="1300" dirty="0" smtClean="0">
                <a:solidFill>
                  <a:schemeClr val="tx1"/>
                </a:solidFill>
              </a:rPr>
              <a:t>factorial?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22121" y="4425818"/>
            <a:ext cx="318100" cy="2400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300" dirty="0" smtClean="0"/>
              <a:t>Yes!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716878" y="3862644"/>
            <a:ext cx="3183622" cy="1031373"/>
            <a:chOff x="1716877" y="4311663"/>
            <a:chExt cx="3352817" cy="108328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38" y="4311663"/>
              <a:ext cx="1398076" cy="1083284"/>
            </a:xfrm>
            <a:prstGeom prst="rect">
              <a:avLst/>
            </a:prstGeom>
            <a:noFill/>
          </p:spPr>
        </p:pic>
        <p:sp>
          <p:nvSpPr>
            <p:cNvPr id="12" name="Pfeil nach rechts 11"/>
            <p:cNvSpPr/>
            <p:nvPr/>
          </p:nvSpPr>
          <p:spPr>
            <a:xfrm>
              <a:off x="1716877" y="4698580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88" name="Pfeil nach rechts 87"/>
            <p:cNvSpPr/>
            <p:nvPr/>
          </p:nvSpPr>
          <p:spPr>
            <a:xfrm>
              <a:off x="3610747" y="4699872"/>
              <a:ext cx="440720" cy="2187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4001773" y="4639148"/>
              <a:ext cx="1067921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400" dirty="0" smtClean="0"/>
                <a:t>O(n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 Pairs</a:t>
              </a:r>
              <a:endParaRPr lang="en-US" sz="1400" dirty="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3739934" y="3268548"/>
            <a:ext cx="1177813" cy="612023"/>
            <a:chOff x="426084" y="853643"/>
            <a:chExt cx="1482518" cy="741259"/>
          </a:xfrm>
        </p:grpSpPr>
        <p:sp>
          <p:nvSpPr>
            <p:cNvPr id="93" name="Abgerundetes Rechteck 92"/>
            <p:cNvSpPr/>
            <p:nvPr/>
          </p:nvSpPr>
          <p:spPr>
            <a:xfrm>
              <a:off x="426084" y="853643"/>
              <a:ext cx="1482518" cy="741259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Abgerundetes Rechteck 4"/>
            <p:cNvSpPr/>
            <p:nvPr/>
          </p:nvSpPr>
          <p:spPr>
            <a:xfrm>
              <a:off x="451833" y="875354"/>
              <a:ext cx="1416323" cy="697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Measure Performance Impact</a:t>
              </a:r>
              <a:endParaRPr lang="en-US" sz="1300" kern="1200" dirty="0"/>
            </a:p>
          </p:txBody>
        </p:sp>
      </p:grpSp>
      <p:sp>
        <p:nvSpPr>
          <p:cNvPr id="95" name="Pfeil nach rechts 94"/>
          <p:cNvSpPr/>
          <p:nvPr/>
        </p:nvSpPr>
        <p:spPr>
          <a:xfrm>
            <a:off x="2073038" y="3451590"/>
            <a:ext cx="1635324" cy="2145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 smtClean="0"/>
          </a:p>
        </p:txBody>
      </p:sp>
      <p:grpSp>
        <p:nvGrpSpPr>
          <p:cNvPr id="20" name="Gruppieren 19"/>
          <p:cNvGrpSpPr/>
          <p:nvPr/>
        </p:nvGrpSpPr>
        <p:grpSpPr>
          <a:xfrm>
            <a:off x="4979647" y="3298255"/>
            <a:ext cx="2031955" cy="1247596"/>
            <a:chOff x="4891294" y="3654836"/>
            <a:chExt cx="2031955" cy="1247596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5728187" y="3654836"/>
              <a:ext cx="1177813" cy="508711"/>
              <a:chOff x="426084" y="853643"/>
              <a:chExt cx="1482518" cy="741259"/>
            </a:xfrm>
          </p:grpSpPr>
          <p:sp>
            <p:nvSpPr>
              <p:cNvPr id="79" name="Abgerundetes Rechteck 78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Higher-Order Heuristic</a:t>
                </a:r>
                <a:endParaRPr lang="en-US" sz="1300" kern="1200" dirty="0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5745436" y="4393721"/>
              <a:ext cx="1177813" cy="508711"/>
              <a:chOff x="426084" y="853643"/>
              <a:chExt cx="1482518" cy="741259"/>
            </a:xfrm>
          </p:grpSpPr>
          <p:sp>
            <p:nvSpPr>
              <p:cNvPr id="82" name="Abgerundetes Rechteck 81"/>
              <p:cNvSpPr/>
              <p:nvPr/>
            </p:nvSpPr>
            <p:spPr>
              <a:xfrm>
                <a:off x="426084" y="853643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Abgerundetes Rechteck 4"/>
              <p:cNvSpPr/>
              <p:nvPr/>
            </p:nvSpPr>
            <p:spPr>
              <a:xfrm>
                <a:off x="447795" y="875354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 smtClean="0"/>
                  <a:t>Hot-Spot Heuristic</a:t>
                </a:r>
                <a:endParaRPr lang="en-US" sz="1300" kern="1200" dirty="0"/>
              </a:p>
            </p:txBody>
          </p:sp>
        </p:grpSp>
        <p:sp>
          <p:nvSpPr>
            <p:cNvPr id="19" name="Pfeil nach links und rechts 18"/>
            <p:cNvSpPr/>
            <p:nvPr/>
          </p:nvSpPr>
          <p:spPr>
            <a:xfrm>
              <a:off x="4936827" y="3822980"/>
              <a:ext cx="774112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96" name="Pfeil nach links und rechts 95"/>
            <p:cNvSpPr/>
            <p:nvPr/>
          </p:nvSpPr>
          <p:spPr>
            <a:xfrm rot="1578278">
              <a:off x="4891294" y="4316798"/>
              <a:ext cx="811626" cy="214582"/>
            </a:xfrm>
            <a:prstGeom prst="leftRightArrow">
              <a:avLst/>
            </a:prstGeom>
            <a:noFill/>
            <a:ln cap="flat">
              <a:solidFill>
                <a:schemeClr val="accent1"/>
              </a:solidFill>
              <a:prstDash val="lg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97" name="Pfeil nach rechts 96"/>
          <p:cNvSpPr/>
          <p:nvPr/>
        </p:nvSpPr>
        <p:spPr>
          <a:xfrm rot="16200000">
            <a:off x="4171980" y="3975886"/>
            <a:ext cx="302043" cy="2082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572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2.22222E-6 L -0.10729 -0.0208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1" y="-10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7 -3.33333E-6 L -0.10208 -0.0133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7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72" grpId="0"/>
      <p:bldP spid="67" grpId="0" uiExpand="1" build="allAtOnce"/>
      <p:bldP spid="67" grpId="1" uiExpand="1" build="allAtOnce"/>
      <p:bldP spid="10" grpId="0" build="allAtOnce"/>
      <p:bldP spid="95" grpId="0" animBg="1"/>
      <p:bldP spid="9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2996-5438-47E5-8C23-5D068C12D057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Feature Interaction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/>
                  <a:t>#configurations measured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O(n</a:t>
                </a:r>
                <a:r>
                  <a:rPr lang="en-US" sz="1600" baseline="30000" dirty="0" smtClean="0"/>
                  <a:t>2</a:t>
                </a:r>
                <a:r>
                  <a:rPr lang="en-US" sz="1600" dirty="0"/>
                  <a:t>) </a:t>
                </a:r>
                <a:endParaRPr lang="en-US" sz="1600" dirty="0" smtClean="0"/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Knowledge is explainable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2"/>
                  </a:buBlip>
                </a:pPr>
                <a:r>
                  <a:rPr lang="en-US" sz="1600" dirty="0" smtClean="0"/>
                  <a:t>Works well on small programs</a:t>
                </a:r>
              </a:p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endParaRPr lang="en-US" sz="1600" dirty="0" smtClean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/>
                  <a:t>No actual learning </a:t>
                </a:r>
                <a:r>
                  <a:rPr lang="en-US" sz="1600" dirty="0" smtClean="0"/>
                  <a:t>process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r>
                  <a:rPr lang="en-US" sz="1600" dirty="0" smtClean="0"/>
                  <a:t>(Complicated)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3"/>
                  </a:buBlip>
                </a:pPr>
                <a:endParaRPr lang="en-US" sz="1600" dirty="0"/>
              </a:p>
              <a:p>
                <a:pPr marL="266700" indent="-266700"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  <a:buBlip>
                    <a:blip r:embed="rId4"/>
                  </a:buBlip>
                </a:pPr>
                <a:r>
                  <a:rPr lang="en-US" sz="1600" dirty="0" smtClean="0"/>
                  <a:t>Average accuracy of 95%</a:t>
                </a: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1260007"/>
                <a:ext cx="5470980" cy="2902333"/>
              </a:xfrm>
              <a:prstGeom prst="rect">
                <a:avLst/>
              </a:prstGeom>
              <a:blipFill rotWithShape="0">
                <a:blip r:embed="rId5"/>
                <a:stretch>
                  <a:fillRect l="-111" t="-147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78" y="1475745"/>
            <a:ext cx="5490564" cy="29449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8546"/>
          </a:xfrm>
        </p:spPr>
        <p:txBody>
          <a:bodyPr/>
          <a:lstStyle/>
          <a:p>
            <a:r>
              <a:rPr lang="en-US" dirty="0" smtClean="0"/>
              <a:t>Classification and Regression Trees (CART)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0C0-9DB8-4631-81E9-71BA7F2F6086}" type="datetime1">
              <a:rPr lang="de-DE" smtClean="0"/>
              <a:t>17.06.2019</a:t>
            </a:fld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90263" y="684336"/>
            <a:ext cx="3692137" cy="1404395"/>
            <a:chOff x="384060" y="1385159"/>
            <a:chExt cx="3692137" cy="1404395"/>
          </a:xfrm>
        </p:grpSpPr>
        <p:sp>
          <p:nvSpPr>
            <p:cNvPr id="11" name="Textfeld 10"/>
            <p:cNvSpPr txBox="1"/>
            <p:nvPr/>
          </p:nvSpPr>
          <p:spPr>
            <a:xfrm>
              <a:off x="445382" y="1460044"/>
              <a:ext cx="1927135" cy="12546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Set of data points D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Evaluation Function</a:t>
              </a:r>
              <a:br>
                <a:rPr lang="en-US" sz="1600" dirty="0" smtClean="0"/>
              </a:br>
              <a:r>
                <a:rPr lang="en-US" sz="1600" dirty="0" smtClean="0"/>
                <a:t>+</a:t>
              </a:r>
              <a:br>
                <a:rPr lang="en-US" sz="1600" dirty="0" smtClean="0"/>
              </a:br>
              <a:r>
                <a:rPr lang="en-US" sz="1600" dirty="0" smtClean="0"/>
                <a:t>balancing Heuristic</a:t>
              </a:r>
            </a:p>
          </p:txBody>
        </p:sp>
        <p:sp>
          <p:nvSpPr>
            <p:cNvPr id="14" name="Flussdiagramm: Alternativer Prozess 13"/>
            <p:cNvSpPr/>
            <p:nvPr/>
          </p:nvSpPr>
          <p:spPr>
            <a:xfrm>
              <a:off x="384060" y="1385159"/>
              <a:ext cx="2049780" cy="1404395"/>
            </a:xfrm>
            <a:prstGeom prst="flowChartAlternateProcess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15" name="Rechteckiger Pfeil 14"/>
            <p:cNvSpPr/>
            <p:nvPr/>
          </p:nvSpPr>
          <p:spPr>
            <a:xfrm rot="5400000">
              <a:off x="2997930" y="1098301"/>
              <a:ext cx="514176" cy="1642358"/>
            </a:xfrm>
            <a:prstGeom prst="bentArrow">
              <a:avLst>
                <a:gd name="adj1" fmla="val 32942"/>
                <a:gd name="adj2" fmla="val 35324"/>
                <a:gd name="adj3" fmla="val 29766"/>
                <a:gd name="adj4" fmla="val 262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71" y="1475745"/>
            <a:ext cx="2329639" cy="348007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51585" y="4841785"/>
            <a:ext cx="611964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 smtClean="0"/>
              <a:t>Configurations</a:t>
            </a:r>
            <a:r>
              <a:rPr lang="de-DE" sz="1600" dirty="0" smtClean="0"/>
              <a:t> </a:t>
            </a:r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classified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thier</a:t>
            </a:r>
            <a:r>
              <a:rPr lang="de-DE" sz="1600" dirty="0" smtClean="0"/>
              <a:t> </a:t>
            </a:r>
            <a:r>
              <a:rPr lang="de-DE" sz="1600" dirty="0" err="1" smtClean="0"/>
              <a:t>performance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endParaRPr lang="en-US" sz="16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3A7E-88DF-4573-A221-5CA5C8B4B7A0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Sampling</a:t>
            </a:r>
            <a:endParaRPr lang="en-US" dirty="0"/>
          </a:p>
        </p:txBody>
      </p:sp>
      <p:graphicFrame>
        <p:nvGraphicFramePr>
          <p:cNvPr id="11" name="Diagramm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79201"/>
              </p:ext>
            </p:extLst>
          </p:nvPr>
        </p:nvGraphicFramePr>
        <p:xfrm>
          <a:off x="864695" y="1339832"/>
          <a:ext cx="5741156" cy="214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1183860" y="2676769"/>
            <a:ext cx="1112520" cy="258532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random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207813" y="2571957"/>
            <a:ext cx="1112520" cy="258532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  <a:effectLst>
            <a:softEdge rad="635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all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17157" y="3654642"/>
            <a:ext cx="5470980" cy="14126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7"/>
              </a:buBlip>
            </a:pPr>
            <a:r>
              <a:rPr lang="en-US" sz="1600" dirty="0" smtClean="0"/>
              <a:t>simple to implement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8"/>
              </a:buBlip>
            </a:pPr>
            <a:r>
              <a:rPr lang="en-US" sz="1600" dirty="0" smtClean="0"/>
              <a:t>randomized </a:t>
            </a:r>
            <a:r>
              <a:rPr lang="en-US" sz="1600" dirty="0"/>
              <a:t>sample picking can be non-efficient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8"/>
              </a:buBlip>
            </a:pPr>
            <a:r>
              <a:rPr lang="en-US" sz="1600" dirty="0"/>
              <a:t>n</a:t>
            </a:r>
            <a:r>
              <a:rPr lang="en-US" sz="1600" dirty="0" smtClean="0"/>
              <a:t>ot accurate for small sample sizes</a:t>
            </a:r>
            <a:endParaRPr lang="en-US" sz="1600" dirty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9"/>
              </a:buBlip>
            </a:pPr>
            <a:r>
              <a:rPr lang="en-US" sz="1600" dirty="0"/>
              <a:t>sample size is freely </a:t>
            </a:r>
            <a:r>
              <a:rPr lang="en-US" sz="1600" dirty="0" smtClean="0"/>
              <a:t>selectable</a:t>
            </a:r>
            <a:endParaRPr lang="en-US" sz="16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68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9E5178-D43E-4028-9EB8-3F4538AD0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469E5178-D43E-4028-9EB8-3F4538AD0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ED53A2B-F7A5-4303-AA3E-6878CFD896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9ED53A2B-F7A5-4303-AA3E-6878CFD896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4703DF1-F529-47EE-92D5-B9C4F96E3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94703DF1-F529-47EE-92D5-B9C4F96E36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C8EBDF6-61F9-4E71-9B4E-33FA1C93A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2C8EBDF6-61F9-4E71-9B4E-33FA1C93A5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BBA97DF-933E-4A63-BCC5-160CC03BD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BBBA97DF-933E-4A63-BCC5-160CC03BD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D02C1F-CCC0-4832-9DE0-1D080F9C9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graphicEl>
                                              <a:dgm id="{5DD02C1F-CCC0-4832-9DE0-1D080F9C9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C41F950-D86B-4A8D-9673-5F2A5B57B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CC41F950-D86B-4A8D-9673-5F2A5B57B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104D28A-C6FE-4A5E-BD5A-0D15437F53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E104D28A-C6FE-4A5E-BD5A-0D15437F53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  <p:bldP spid="13" grpId="0" animBg="1"/>
      <p:bldP spid="14" grpId="0" animBg="1"/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feil nach rechts 25"/>
          <p:cNvSpPr/>
          <p:nvPr/>
        </p:nvSpPr>
        <p:spPr>
          <a:xfrm rot="5400000">
            <a:off x="5968494" y="1802242"/>
            <a:ext cx="494959" cy="320639"/>
          </a:xfrm>
          <a:prstGeom prst="rightArrow">
            <a:avLst/>
          </a:prstGeom>
          <a:ln>
            <a:noFill/>
          </a:ln>
          <a:effectLst>
            <a:outerShdw blurRad="57150" dist="19050" dir="54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98446"/>
          </a:xfrm>
        </p:spPr>
        <p:txBody>
          <a:bodyPr/>
          <a:lstStyle/>
          <a:p>
            <a:r>
              <a:rPr lang="en-US" dirty="0" smtClean="0"/>
              <a:t>WHAT – Distance based Sampling</a:t>
            </a:r>
            <a:endParaRPr lang="en-US" dirty="0"/>
          </a:p>
        </p:txBody>
      </p:sp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401855" y="641971"/>
            <a:ext cx="6839479" cy="3660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Uses a Spectral </a:t>
            </a:r>
            <a:r>
              <a:rPr lang="en-US" dirty="0"/>
              <a:t>L</a:t>
            </a:r>
            <a:r>
              <a:rPr lang="en-US" dirty="0" smtClean="0"/>
              <a:t>earning like clustering method…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A5AD-FF59-4DD6-9BBD-38A9F3A7456B}" type="datetime1">
              <a:rPr lang="de-DE" smtClean="0"/>
              <a:t>17.06.2019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6" y="1008048"/>
            <a:ext cx="3634537" cy="2755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401855" y="3728884"/>
                <a:ext cx="4004545" cy="618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:r>
                  <a:rPr lang="en-US" sz="1600" dirty="0" smtClean="0"/>
                  <a:t>…until sub-cluster size reaches a threshold (e.g.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1600" dirty="0" smtClean="0"/>
                  <a:t>).</a:t>
                </a:r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55" y="3728884"/>
                <a:ext cx="4004545" cy="618759"/>
              </a:xfrm>
              <a:prstGeom prst="rect">
                <a:avLst/>
              </a:prstGeom>
              <a:blipFill rotWithShape="0">
                <a:blip r:embed="rId4"/>
                <a:stretch>
                  <a:fillRect l="-3196" t="-6931" r="-1522" b="-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/>
          <p:cNvSpPr txBox="1"/>
          <p:nvPr/>
        </p:nvSpPr>
        <p:spPr>
          <a:xfrm>
            <a:off x="394194" y="4422666"/>
            <a:ext cx="3523722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O(2n) </a:t>
            </a:r>
            <a:r>
              <a:rPr lang="en-US" sz="1600" dirty="0" smtClean="0"/>
              <a:t>comparisons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Other cluster algorithms are possible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5491234" y="2223992"/>
            <a:ext cx="1471024" cy="759255"/>
            <a:chOff x="426084" y="853643"/>
            <a:chExt cx="1482517" cy="741258"/>
          </a:xfrm>
        </p:grpSpPr>
        <p:sp>
          <p:nvSpPr>
            <p:cNvPr id="18" name="Abgerundetes Rechteck 17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Chose a random configuration from each leaf cluster and measure it.</a:t>
              </a:r>
              <a:endParaRPr lang="en-US" sz="1300" kern="12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491233" y="874504"/>
            <a:ext cx="1449483" cy="809816"/>
            <a:chOff x="426084" y="853643"/>
            <a:chExt cx="1482517" cy="741258"/>
          </a:xfrm>
        </p:grpSpPr>
        <p:sp>
          <p:nvSpPr>
            <p:cNvPr id="21" name="Abgerundetes Rechteck 20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Clustering by distance vector between configurations.</a:t>
              </a:r>
              <a:endParaRPr lang="en-US" sz="1300" kern="1200" dirty="0"/>
            </a:p>
          </p:txBody>
        </p:sp>
      </p:grpSp>
      <p:sp>
        <p:nvSpPr>
          <p:cNvPr id="27" name="Pfeil nach rechts 26"/>
          <p:cNvSpPr/>
          <p:nvPr/>
        </p:nvSpPr>
        <p:spPr>
          <a:xfrm rot="5400000">
            <a:off x="5968493" y="3097701"/>
            <a:ext cx="494959" cy="320639"/>
          </a:xfrm>
          <a:prstGeom prst="rightArrow">
            <a:avLst/>
          </a:prstGeom>
          <a:ln>
            <a:noFill/>
          </a:ln>
          <a:effectLst>
            <a:outerShdw blurRad="57150" dist="19050" dir="54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29" name="Gerader Verbinder 28"/>
          <p:cNvCxnSpPr/>
          <p:nvPr/>
        </p:nvCxnSpPr>
        <p:spPr>
          <a:xfrm>
            <a:off x="5028228" y="641971"/>
            <a:ext cx="0" cy="400622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/>
          <p:cNvGrpSpPr/>
          <p:nvPr/>
        </p:nvGrpSpPr>
        <p:grpSpPr>
          <a:xfrm>
            <a:off x="5491233" y="3527987"/>
            <a:ext cx="1471024" cy="759255"/>
            <a:chOff x="426084" y="853643"/>
            <a:chExt cx="1482517" cy="741258"/>
          </a:xfrm>
        </p:grpSpPr>
        <p:sp>
          <p:nvSpPr>
            <p:cNvPr id="24" name="Abgerundetes Rechteck 23"/>
            <p:cNvSpPr/>
            <p:nvPr/>
          </p:nvSpPr>
          <p:spPr>
            <a:xfrm>
              <a:off x="426084" y="853643"/>
              <a:ext cx="1482517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bgerundetes Rechteck 4"/>
            <p:cNvSpPr/>
            <p:nvPr/>
          </p:nvSpPr>
          <p:spPr>
            <a:xfrm>
              <a:off x="447795" y="875353"/>
              <a:ext cx="1439096" cy="697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dirty="0" smtClean="0"/>
                <a:t>Build a CART</a:t>
              </a:r>
              <a:endParaRPr lang="en-US" sz="1300" kern="1200" dirty="0"/>
            </a:p>
          </p:txBody>
        </p:sp>
      </p:grp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5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68831-00DF-4000-973A-B9D668FBE69B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– Distance based Sampling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2529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O(2n) comparisons and </a:t>
            </a:r>
            <a:r>
              <a:rPr lang="de-DE" sz="1600" dirty="0" smtClean="0"/>
              <a:t>#sub-clusters </a:t>
            </a:r>
            <a:r>
              <a:rPr lang="en-US" sz="1600" dirty="0" smtClean="0"/>
              <a:t>configurations measured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Can be used for numeric and </a:t>
            </a:r>
            <a:r>
              <a:rPr lang="en-US" sz="1600" dirty="0" err="1"/>
              <a:t>b</a:t>
            </a:r>
            <a:r>
              <a:rPr lang="en-US" sz="1600" dirty="0" err="1" smtClean="0"/>
              <a:t>oolean</a:t>
            </a:r>
            <a:r>
              <a:rPr lang="en-US" sz="1600" dirty="0" smtClean="0"/>
              <a:t> options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run time and accuracy are strongly depended on termination criteria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not useable for non-numeric options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4"/>
              </a:buBlip>
            </a:pPr>
            <a:r>
              <a:rPr lang="en-US" sz="1600" dirty="0" smtClean="0"/>
              <a:t>Up to 97%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56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263" y="273054"/>
            <a:ext cx="6839479" cy="291397"/>
          </a:xfrm>
        </p:spPr>
        <p:txBody>
          <a:bodyPr/>
          <a:lstStyle/>
          <a:p>
            <a:r>
              <a:rPr lang="en-US" dirty="0" smtClean="0"/>
              <a:t>Projective Sampling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33" y="704268"/>
            <a:ext cx="2506981" cy="244464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7D0F8-52B1-42F4-A4AA-57863BE3BCD2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90263" y="742765"/>
            <a:ext cx="4035242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Tires to find an optimal sample size with curve fitting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</a:t>
            </a:r>
            <a:r>
              <a:rPr lang="en-US" sz="1600" dirty="0" smtClean="0"/>
              <a:t>terative/randomized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439265913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m 10"/>
              <p:cNvGraphicFramePr/>
              <p:nvPr>
                <p:extLst>
                  <p:ext uri="{D42A27DB-BD31-4B8C-83A1-F6EECF244321}">
                    <p14:modId xmlns:p14="http://schemas.microsoft.com/office/powerpoint/2010/main" val="439265913"/>
                  </p:ext>
                </p:extLst>
              </p:nvPr>
            </p:nvGraphicFramePr>
            <p:xfrm>
              <a:off x="231906" y="2914804"/>
              <a:ext cx="2946060" cy="24005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pSp>
        <p:nvGrpSpPr>
          <p:cNvPr id="12" name="Gruppieren 11"/>
          <p:cNvGrpSpPr/>
          <p:nvPr/>
        </p:nvGrpSpPr>
        <p:grpSpPr>
          <a:xfrm rot="16200000">
            <a:off x="1422715" y="2489573"/>
            <a:ext cx="558916" cy="248288"/>
            <a:chOff x="1098208" y="176204"/>
            <a:chExt cx="205737" cy="248288"/>
          </a:xfrm>
        </p:grpSpPr>
        <p:sp>
          <p:nvSpPr>
            <p:cNvPr id="13" name="Pfeil nach rechts 12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/>
              <p:cNvSpPr txBox="1"/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</m:oMath>
                </a14:m>
                <a:r>
                  <a:rPr lang="en-US" sz="1100" dirty="0" smtClean="0"/>
                  <a:t>threshold </a:t>
                </a:r>
                <a:r>
                  <a:rPr lang="de-DE" sz="1100" dirty="0" smtClean="0"/>
                  <a:t>&amp; i &gt; 3</a:t>
                </a:r>
                <a:endParaRPr lang="en-US" sz="1100" dirty="0" smtClean="0"/>
              </a:p>
            </p:txBody>
          </p:sp>
        </mc:Choice>
        <mc:Fallback xmlns=""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33" y="2410583"/>
                <a:ext cx="859438" cy="406265"/>
              </a:xfrm>
              <a:prstGeom prst="rect">
                <a:avLst/>
              </a:prstGeom>
              <a:blipFill rotWithShape="0">
                <a:blip r:embed="rId13"/>
                <a:stretch>
                  <a:fillRect l="-10638" t="-7463" r="-1134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/>
          <p:cNvGrpSpPr/>
          <p:nvPr/>
        </p:nvGrpSpPr>
        <p:grpSpPr>
          <a:xfrm>
            <a:off x="1256866" y="1862683"/>
            <a:ext cx="890612" cy="445306"/>
            <a:chOff x="55471" y="628794"/>
            <a:chExt cx="890612" cy="445306"/>
          </a:xfrm>
        </p:grpSpPr>
        <p:sp>
          <p:nvSpPr>
            <p:cNvPr id="17" name="Abgerundetes Rechteck 16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/>
                <a:t>Function fitting</a:t>
              </a:r>
              <a:endParaRPr lang="en-US" sz="900" kern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202740" y="1961192"/>
            <a:ext cx="558916" cy="248288"/>
            <a:chOff x="1098208" y="176204"/>
            <a:chExt cx="205737" cy="248288"/>
          </a:xfrm>
        </p:grpSpPr>
        <p:sp>
          <p:nvSpPr>
            <p:cNvPr id="20" name="Pfeil nach rechts 19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816918" y="1884420"/>
            <a:ext cx="1013482" cy="684380"/>
            <a:chOff x="55471" y="628794"/>
            <a:chExt cx="890612" cy="445306"/>
          </a:xfrm>
        </p:grpSpPr>
        <p:sp>
          <p:nvSpPr>
            <p:cNvPr id="23" name="Abgerundetes Rechteck 22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Abgerundetes Rechteck 4"/>
                <p:cNvSpPr/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4290" tIns="34290" rIns="34290" bIns="34290" numCol="1" spcCol="1270" anchor="ctr" anchorCtr="0">
                  <a:noAutofit/>
                </a:bodyPr>
                <a:lstStyle/>
                <a:p>
                  <a:pPr lvl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900" dirty="0" smtClean="0"/>
                    <a:t>Substitute </a:t>
                  </a:r>
                  <a14:m>
                    <m:oMath xmlns:m="http://schemas.openxmlformats.org/officeDocument/2006/math"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900" kern="1200" dirty="0" smtClean="0"/>
                    <a:t> with function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 and find</a:t>
                  </a:r>
                  <a:br>
                    <a:rPr lang="en-US" sz="900" kern="1200" dirty="0" smtClean="0"/>
                  </a:br>
                  <a:r>
                    <a:rPr lang="en-US" sz="900" kern="1200" dirty="0" smtClean="0"/>
                    <a:t>minimum </a:t>
                  </a:r>
                  <a14:m>
                    <m:oMath xmlns:m="http://schemas.openxmlformats.org/officeDocument/2006/math">
                      <m:r>
                        <a:rPr lang="de-DE" sz="9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900" b="0" i="1" kern="12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900" kern="1200" dirty="0"/>
                </a:p>
              </p:txBody>
            </p:sp>
          </mc:Choice>
          <mc:Fallback xmlns="">
            <p:sp>
              <p:nvSpPr>
                <p:cNvPr id="24" name="Abgerundetes Rechteck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9" y="650532"/>
                  <a:ext cx="847136" cy="4018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532" r="-1266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5" y="3244414"/>
            <a:ext cx="3194495" cy="880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/>
              <p:cNvSpPr txBox="1"/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25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𝑇𝑜𝑡𝑎𝑙𝐶𝑜𝑠𝑡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)∙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87" y="4188171"/>
                <a:ext cx="3269869" cy="295466"/>
              </a:xfrm>
              <a:prstGeom prst="rect">
                <a:avLst/>
              </a:prstGeom>
              <a:blipFill rotWithShape="0">
                <a:blip r:embed="rId16"/>
                <a:stretch>
                  <a:fillRect l="-933" r="-56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/>
          <p:cNvGrpSpPr/>
          <p:nvPr/>
        </p:nvGrpSpPr>
        <p:grpSpPr>
          <a:xfrm rot="5400000">
            <a:off x="2654063" y="3428444"/>
            <a:ext cx="1912315" cy="248288"/>
            <a:chOff x="1098208" y="176204"/>
            <a:chExt cx="205737" cy="248288"/>
          </a:xfrm>
        </p:grpSpPr>
        <p:sp>
          <p:nvSpPr>
            <p:cNvPr id="28" name="Pfeil nach rechts 27"/>
            <p:cNvSpPr/>
            <p:nvPr/>
          </p:nvSpPr>
          <p:spPr>
            <a:xfrm>
              <a:off x="1098208" y="176204"/>
              <a:ext cx="205737" cy="2482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Pfeil nach rechts 4"/>
            <p:cNvSpPr/>
            <p:nvPr/>
          </p:nvSpPr>
          <p:spPr>
            <a:xfrm>
              <a:off x="1098208" y="225862"/>
              <a:ext cx="144016" cy="1489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kern="12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227624" y="4540108"/>
            <a:ext cx="1013482" cy="566015"/>
            <a:chOff x="55471" y="628794"/>
            <a:chExt cx="890612" cy="445306"/>
          </a:xfrm>
        </p:grpSpPr>
        <p:sp>
          <p:nvSpPr>
            <p:cNvPr id="31" name="Abgerundetes Rechteck 30"/>
            <p:cNvSpPr/>
            <p:nvPr/>
          </p:nvSpPr>
          <p:spPr>
            <a:xfrm>
              <a:off x="55471" y="628794"/>
              <a:ext cx="890612" cy="4453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bgerundetes Rechteck 4"/>
            <p:cNvSpPr/>
            <p:nvPr/>
          </p:nvSpPr>
          <p:spPr>
            <a:xfrm>
              <a:off x="77209" y="650532"/>
              <a:ext cx="847136" cy="4018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Build</a:t>
              </a:r>
              <a:r>
                <a:rPr lang="de-DE" sz="900" dirty="0" smtClean="0"/>
                <a:t> CART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dirty="0" err="1" smtClean="0"/>
                <a:t>wi</a:t>
              </a:r>
              <a:r>
                <a:rPr lang="de-DE" sz="900" kern="1200" dirty="0" err="1" smtClean="0"/>
                <a:t>th</a:t>
              </a:r>
              <a:r>
                <a:rPr lang="de-DE" sz="900" kern="1200" dirty="0" smtClean="0"/>
                <a:t> an optimal</a:t>
              </a:r>
            </a:p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900" kern="1200" dirty="0" err="1" smtClean="0"/>
                <a:t>sized</a:t>
              </a:r>
              <a:r>
                <a:rPr lang="de-DE" sz="900" kern="1200" dirty="0" smtClean="0"/>
                <a:t> sample</a:t>
              </a:r>
              <a:endParaRPr lang="en-US" sz="900" kern="1200" dirty="0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693526" y="3148913"/>
            <a:ext cx="256480" cy="150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900" dirty="0" smtClean="0"/>
              <a:t>i +=1</a:t>
            </a:r>
            <a:endParaRPr lang="en-US" sz="900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7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9264-003E-41D1-9419-80DA63BD3EAB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Advantages/Disadvantages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Sampling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90000" y="1238407"/>
            <a:ext cx="63636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also considers sampling cost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r>
              <a:rPr lang="en-US" sz="1600" dirty="0" smtClean="0"/>
              <a:t>up </a:t>
            </a:r>
            <a:r>
              <a:rPr lang="en-US" sz="1600" dirty="0"/>
              <a:t>to 99% accuracy</a:t>
            </a:r>
            <a:endParaRPr lang="en-US" sz="1600" dirty="0" smtClean="0"/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2"/>
              </a:buBlip>
            </a:pPr>
            <a:endParaRPr lang="en-US" sz="1600" dirty="0" smtClean="0"/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can use a significantly larger sample then other approaches</a:t>
            </a:r>
          </a:p>
          <a:p>
            <a:pPr marL="266700" indent="-26670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Blip>
                <a:blip r:embed="rId3"/>
              </a:buBlip>
            </a:pPr>
            <a:r>
              <a:rPr lang="en-US" sz="1600" dirty="0" smtClean="0"/>
              <a:t>initial sample generation has high influence on accuracy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0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14D6-ACAD-4D87-A993-D4887DC4EAEC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350006226"/>
              </p:ext>
            </p:extLst>
          </p:nvPr>
        </p:nvGraphicFramePr>
        <p:xfrm>
          <a:off x="596949" y="1997310"/>
          <a:ext cx="4237306" cy="23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390263" y="780652"/>
            <a:ext cx="6868355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Main Problem: Reduction/Filtering of an exponential Configuration Space</a:t>
            </a:r>
          </a:p>
          <a:p>
            <a:pPr marL="536004" lvl="1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Solved by using good sampling techniques</a:t>
            </a:r>
            <a:endParaRPr lang="en-US" sz="16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Learning with typical machine learning strategies</a:t>
            </a:r>
            <a:endParaRPr lang="en-US" sz="1600" dirty="0"/>
          </a:p>
        </p:txBody>
      </p:sp>
      <p:sp>
        <p:nvSpPr>
          <p:cNvPr id="15" name="Textfeld 14"/>
          <p:cNvSpPr txBox="1"/>
          <p:nvPr/>
        </p:nvSpPr>
        <p:spPr>
          <a:xfrm>
            <a:off x="390263" y="4572000"/>
            <a:ext cx="5767797" cy="66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 good balance </a:t>
            </a:r>
            <a:r>
              <a:rPr lang="en-US" sz="1600" dirty="0"/>
              <a:t>between the </a:t>
            </a:r>
            <a:r>
              <a:rPr lang="en-US" sz="1600" dirty="0" smtClean="0"/>
              <a:t>sample size and </a:t>
            </a:r>
            <a:r>
              <a:rPr lang="en-US" sz="1600" dirty="0"/>
              <a:t>accuracy is </a:t>
            </a:r>
            <a:r>
              <a:rPr lang="en-US" sz="1600" dirty="0" smtClean="0"/>
              <a:t>key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</a:t>
            </a:r>
            <a:r>
              <a:rPr lang="en-US" sz="1600" dirty="0" smtClean="0"/>
              <a:t>o perfect solution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4953601" y="3494759"/>
            <a:ext cx="64079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4" name="Pfeil nach rechts 23"/>
          <p:cNvSpPr/>
          <p:nvPr/>
        </p:nvSpPr>
        <p:spPr>
          <a:xfrm>
            <a:off x="4953601" y="4055331"/>
            <a:ext cx="64079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Pfeil nach rechts 24"/>
          <p:cNvSpPr/>
          <p:nvPr/>
        </p:nvSpPr>
        <p:spPr>
          <a:xfrm>
            <a:off x="4953601" y="2937150"/>
            <a:ext cx="640800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pSp>
        <p:nvGrpSpPr>
          <p:cNvPr id="35" name="Gruppieren 34"/>
          <p:cNvGrpSpPr/>
          <p:nvPr/>
        </p:nvGrpSpPr>
        <p:grpSpPr>
          <a:xfrm>
            <a:off x="5695445" y="2915269"/>
            <a:ext cx="1185674" cy="1482584"/>
            <a:chOff x="5621118" y="2332442"/>
            <a:chExt cx="1185674" cy="1482584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5621118" y="2332442"/>
              <a:ext cx="1185674" cy="364403"/>
              <a:chOff x="4754005" y="1195"/>
              <a:chExt cx="1482518" cy="741259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Prediction</a:t>
                </a:r>
                <a:endParaRPr lang="en-US" sz="1400" kern="1200" dirty="0"/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5621118" y="2893029"/>
              <a:ext cx="1185674" cy="364403"/>
              <a:chOff x="4754005" y="1195"/>
              <a:chExt cx="1482518" cy="741259"/>
            </a:xfrm>
          </p:grpSpPr>
          <p:sp>
            <p:nvSpPr>
              <p:cNvPr id="30" name="Abgerundetes Rechteck 29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Abgerundetes Rechteck 4"/>
              <p:cNvSpPr/>
              <p:nvPr/>
            </p:nvSpPr>
            <p:spPr>
              <a:xfrm>
                <a:off x="4775717" y="22906"/>
                <a:ext cx="1439096" cy="6978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Optimization</a:t>
                </a:r>
                <a:endParaRPr lang="en-US" sz="1400" kern="1200" dirty="0"/>
              </a:p>
            </p:txBody>
          </p:sp>
        </p:grpSp>
        <p:grpSp>
          <p:nvGrpSpPr>
            <p:cNvPr id="32" name="Gruppieren 31"/>
            <p:cNvGrpSpPr/>
            <p:nvPr/>
          </p:nvGrpSpPr>
          <p:grpSpPr>
            <a:xfrm>
              <a:off x="5621118" y="3450623"/>
              <a:ext cx="1185674" cy="364403"/>
              <a:chOff x="4754005" y="1195"/>
              <a:chExt cx="1482518" cy="741259"/>
            </a:xfrm>
          </p:grpSpPr>
          <p:sp>
            <p:nvSpPr>
              <p:cNvPr id="33" name="Abgerundetes Rechteck 32"/>
              <p:cNvSpPr/>
              <p:nvPr/>
            </p:nvSpPr>
            <p:spPr>
              <a:xfrm>
                <a:off x="4754005" y="1195"/>
                <a:ext cx="1482518" cy="74125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bgerundetes Rechteck 4"/>
              <p:cNvSpPr/>
              <p:nvPr/>
            </p:nvSpPr>
            <p:spPr>
              <a:xfrm>
                <a:off x="4775716" y="22906"/>
                <a:ext cx="1439096" cy="6978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Analysis</a:t>
                </a:r>
                <a:endParaRPr lang="en-US" sz="1400" kern="1200" dirty="0"/>
              </a:p>
            </p:txBody>
          </p:sp>
        </p:grp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0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48303" r="49884" b="1919"/>
          <a:stretch/>
        </p:blipFill>
        <p:spPr>
          <a:xfrm>
            <a:off x="742841" y="1208303"/>
            <a:ext cx="2333003" cy="2025353"/>
          </a:xfr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Programs are getting more and more configuration options.</a:t>
            </a:r>
            <a:endParaRPr lang="en-US" noProof="0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More Configurations appear</a:t>
            </a:r>
            <a:endParaRPr lang="en-US" noProof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22" y="1416651"/>
            <a:ext cx="1780254" cy="1428966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9FED-B075-4BFB-B0F0-D445629274D2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b="51551"/>
          <a:stretch/>
        </p:blipFill>
        <p:spPr>
          <a:xfrm>
            <a:off x="3166183" y="2988081"/>
            <a:ext cx="2549541" cy="21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8" r="40"/>
          <a:stretch/>
        </p:blipFill>
        <p:spPr>
          <a:xfrm>
            <a:off x="4452974" y="1074222"/>
            <a:ext cx="2533650" cy="2950577"/>
          </a:xfrm>
        </p:spPr>
      </p:pic>
      <p:sp>
        <p:nvSpPr>
          <p:cNvPr id="13" name="Textfeld 12"/>
          <p:cNvSpPr txBox="1"/>
          <p:nvPr/>
        </p:nvSpPr>
        <p:spPr>
          <a:xfrm>
            <a:off x="390263" y="745683"/>
            <a:ext cx="5727530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But: Bad configurations can have a big impact on performance:</a:t>
            </a:r>
          </a:p>
        </p:txBody>
      </p:sp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388480433"/>
              </p:ext>
            </p:extLst>
          </p:nvPr>
        </p:nvGraphicFramePr>
        <p:xfrm>
          <a:off x="498563" y="4024799"/>
          <a:ext cx="6622877" cy="116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EFDA-CC0C-4D2B-92EE-A836E9904F4E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5" y="1044264"/>
            <a:ext cx="4165419" cy="29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graphicEl>
                                              <a:dgm id="{B7C0366C-B851-41B8-B8D4-83E795BB3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graphicEl>
                                              <a:dgm id="{6759E248-8EEC-4C71-806E-55CE0477B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C9E39DCD-DB2D-4196-A86B-E8579F7D9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graphicEl>
                                              <a:dgm id="{09D76209-7A52-4FF2-BEBE-612ABCB49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graphicEl>
                                              <a:dgm id="{B9C9112B-C191-4FC1-8014-565CE30D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Motivation: Configurations matter!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6B9F4-6C45-4DAA-B3FC-71385C5AF5D6}" type="datetime1">
              <a:rPr lang="de-DE" smtClean="0"/>
              <a:t>17.06.2019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r="15475"/>
          <a:stretch/>
        </p:blipFill>
        <p:spPr>
          <a:xfrm>
            <a:off x="617220" y="3193059"/>
            <a:ext cx="1584960" cy="14564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64003" y="3787136"/>
            <a:ext cx="3991477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Can’t we just measure every configuration?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479162037"/>
              </p:ext>
            </p:extLst>
          </p:nvPr>
        </p:nvGraphicFramePr>
        <p:xfrm>
          <a:off x="997219" y="764328"/>
          <a:ext cx="5625565" cy="253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24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D9A5C27A-7BBB-4DBE-B184-D83BDAD20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7A3720DE-0B8A-45CF-9785-2099059C91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FC871B5-5D15-47F0-AA19-BFE93B14A2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FB62D308-3229-4A83-80FE-33CE2FFCFE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12D9743-84C6-4DD0-9FE0-8E73DAC8A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B95021D6-265B-410D-B8BD-A10CF14847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26E3011-DBA6-4839-969F-E2A899FEE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0673213-C056-470B-BAA4-25DFDF0DCD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24B7A92-AC69-4AC3-A795-99A78BA0E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B4591EC8-C9B8-4E06-9DC9-CECE383F6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6" y="1105366"/>
            <a:ext cx="2962221" cy="176571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BE06-5811-4424-AE74-C6EC2D0119AF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Have a look at Berkley DB (C):</a:t>
            </a:r>
            <a:endParaRPr lang="en-US" sz="1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Examples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01855" y="927068"/>
            <a:ext cx="3294492" cy="10402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19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2560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426h (~18d) for brute force testing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0000" y="2141238"/>
            <a:ext cx="1676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Let’s go </a:t>
            </a:r>
            <a:r>
              <a:rPr lang="en-US" sz="2000" dirty="0" smtClean="0"/>
              <a:t>larger!</a:t>
            </a:r>
            <a:endParaRPr lang="en-US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2940" y="2554968"/>
            <a:ext cx="6538174" cy="1040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77 features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3∙10</a:t>
            </a:r>
            <a:r>
              <a:rPr lang="en-US" sz="1600" baseline="30000" dirty="0" smtClean="0"/>
              <a:t>77</a:t>
            </a:r>
            <a:r>
              <a:rPr lang="en-US" sz="1600" dirty="0" smtClean="0"/>
              <a:t> configurations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Assumption: 1 measurement = 5min (compilation + benchmark)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11501" y="2188989"/>
            <a:ext cx="1533600" cy="2954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 with SQLite!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51130" r="1646" b="10691"/>
          <a:stretch/>
        </p:blipFill>
        <p:spPr>
          <a:xfrm>
            <a:off x="542940" y="3835951"/>
            <a:ext cx="5996756" cy="1264679"/>
          </a:xfrm>
          <a:prstGeom prst="rect">
            <a:avLst/>
          </a:prstGeom>
        </p:spPr>
      </p:pic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47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473757" y="3384107"/>
            <a:ext cx="6672485" cy="1248470"/>
            <a:chOff x="731687" y="3069164"/>
            <a:chExt cx="5637549" cy="1248470"/>
          </a:xfrm>
        </p:grpSpPr>
        <p:sp>
          <p:nvSpPr>
            <p:cNvPr id="13" name="Textfeld 12"/>
            <p:cNvSpPr txBox="1"/>
            <p:nvPr/>
          </p:nvSpPr>
          <p:spPr>
            <a:xfrm rot="5400000">
              <a:off x="3443860" y="3049004"/>
              <a:ext cx="213200" cy="25352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/>
                <a:t>⇔</a:t>
              </a:r>
              <a:endParaRPr lang="en-US" sz="1600" dirty="0" smtClean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1687" y="3354293"/>
              <a:ext cx="5637549" cy="963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</a:pPr>
              <a:r>
                <a:rPr lang="en-US" sz="1600" dirty="0" smtClean="0"/>
                <a:t>Valid = Base ∧ (Version1.5 ⊕ Version2.1) ∧ (Version1.5  ⇒ ¬</a:t>
              </a:r>
              <a:r>
                <a:rPr lang="en-US" sz="1600" dirty="0" err="1" smtClean="0"/>
                <a:t>DBServer</a:t>
              </a:r>
              <a:r>
                <a:rPr lang="en-US" sz="1600" dirty="0" smtClean="0"/>
                <a:t>)</a:t>
              </a:r>
            </a:p>
            <a:p>
              <a:pPr marL="266700">
                <a:lnSpc>
                  <a:spcPct val="120000"/>
                </a:lnSpc>
                <a:spcBef>
                  <a:spcPts val="625"/>
                </a:spcBef>
                <a:buClr>
                  <a:schemeClr val="accent1"/>
                </a:buClr>
                <a:tabLst>
                  <a:tab pos="1076325" algn="l"/>
                </a:tabLst>
              </a:pPr>
              <a:r>
                <a:rPr lang="en-US" sz="1600" dirty="0" smtClean="0"/>
                <a:t>Example</a:t>
              </a:r>
              <a:r>
                <a:rPr lang="de-DE" sz="1600" dirty="0" smtClean="0"/>
                <a:t>:</a:t>
              </a:r>
              <a:br>
                <a:rPr lang="de-DE" sz="1600" dirty="0" smtClean="0"/>
              </a:br>
              <a:r>
                <a:rPr lang="en-US" sz="1600" dirty="0" smtClean="0"/>
                <a:t>Default</a:t>
              </a:r>
              <a:r>
                <a:rPr lang="de-DE" sz="1600" dirty="0" smtClean="0"/>
                <a:t> = {Base = 1, Version2.1 = 1, </a:t>
              </a:r>
              <a:r>
                <a:rPr lang="de-DE" sz="1600" dirty="0" err="1" smtClean="0"/>
                <a:t>SearchEngine</a:t>
              </a:r>
              <a:r>
                <a:rPr lang="de-DE" sz="1600" dirty="0" smtClean="0"/>
                <a:t> = 0, </a:t>
              </a:r>
              <a:r>
                <a:rPr lang="de-DE" sz="1600" dirty="0" err="1" smtClean="0"/>
                <a:t>DBServer</a:t>
              </a:r>
              <a:r>
                <a:rPr lang="de-DE" sz="1600" dirty="0" smtClean="0"/>
                <a:t> = 0}</a:t>
              </a:r>
              <a:endParaRPr lang="en-US" sz="1600" dirty="0" smtClean="0"/>
            </a:p>
          </p:txBody>
        </p:sp>
      </p:grp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66B6-3470-43C6-A964-C700F93E4724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 smtClean="0"/>
              <a:t>Presentation of valid configurations as Feature Model</a:t>
            </a:r>
            <a:endParaRPr lang="en-US" sz="16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Exponential Configuration Space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73757" y="4780309"/>
            <a:ext cx="555264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⇒ </a:t>
            </a:r>
            <a:r>
              <a:rPr lang="en-US" sz="1600" dirty="0" smtClean="0"/>
              <a:t>all valid configurations </a:t>
            </a:r>
            <a:r>
              <a:rPr lang="en-US" sz="1600" dirty="0"/>
              <a:t>(Configuration </a:t>
            </a:r>
            <a:r>
              <a:rPr lang="en-US" sz="1600" dirty="0" smtClean="0"/>
              <a:t>Space) ∈ O(2</a:t>
            </a:r>
            <a:r>
              <a:rPr lang="en-US" sz="1600" baseline="30000" dirty="0" smtClean="0"/>
              <a:t>#options</a:t>
            </a:r>
            <a:r>
              <a:rPr lang="en-US" sz="1600" dirty="0" smtClean="0"/>
              <a:t>)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69" y="1097036"/>
            <a:ext cx="4373257" cy="2139339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Learning and Prediction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7019925" y="5418138"/>
            <a:ext cx="600075" cy="122237"/>
          </a:xfrm>
        </p:spPr>
        <p:txBody>
          <a:bodyPr/>
          <a:lstStyle/>
          <a:p>
            <a:fld id="{27945832-7A41-4330-80D7-D7F5CC10F4FF}" type="datetime1">
              <a:rPr lang="de-DE" smtClean="0"/>
              <a:t>17.06.2019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9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263" y="273055"/>
            <a:ext cx="6839479" cy="281346"/>
          </a:xfrm>
        </p:spPr>
        <p:txBody>
          <a:bodyPr/>
          <a:lstStyle/>
          <a:p>
            <a:r>
              <a:rPr lang="en-US" dirty="0" smtClean="0"/>
              <a:t>The General Approach</a:t>
            </a:r>
            <a:endParaRPr lang="en-US" dirty="0"/>
          </a:p>
        </p:txBody>
      </p:sp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3296744753"/>
              </p:ext>
            </p:extLst>
          </p:nvPr>
        </p:nvGraphicFramePr>
        <p:xfrm>
          <a:off x="390263" y="1058400"/>
          <a:ext cx="7229737" cy="2448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Pfeil nach rechts 18"/>
          <p:cNvSpPr/>
          <p:nvPr/>
        </p:nvSpPr>
        <p:spPr>
          <a:xfrm>
            <a:off x="2672739" y="2125617"/>
            <a:ext cx="555829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0" name="Pfeil nach rechts 19"/>
          <p:cNvSpPr/>
          <p:nvPr/>
        </p:nvSpPr>
        <p:spPr>
          <a:xfrm>
            <a:off x="4809005" y="2126175"/>
            <a:ext cx="493677" cy="3141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1" name="Pfeil nach rechts 20"/>
          <p:cNvSpPr/>
          <p:nvPr/>
        </p:nvSpPr>
        <p:spPr>
          <a:xfrm rot="2700000">
            <a:off x="4793601" y="2748122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rechts 21"/>
          <p:cNvSpPr/>
          <p:nvPr/>
        </p:nvSpPr>
        <p:spPr>
          <a:xfrm rot="-2700000">
            <a:off x="4766845" y="1500445"/>
            <a:ext cx="494959" cy="3206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" y="1101813"/>
            <a:ext cx="1055961" cy="105828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0" y="1184786"/>
            <a:ext cx="998200" cy="831170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401855" y="3616607"/>
            <a:ext cx="3871253" cy="13634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25"/>
              </a:spcBef>
              <a:buClr>
                <a:schemeClr val="accent1"/>
              </a:buClr>
            </a:pPr>
            <a:r>
              <a:rPr lang="en-US" sz="1600" dirty="0" smtClean="0"/>
              <a:t>Presented Techniques: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Brute Force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Automated feature </a:t>
            </a:r>
            <a:r>
              <a:rPr lang="en-US" sz="1600" dirty="0"/>
              <a:t>i</a:t>
            </a:r>
            <a:r>
              <a:rPr lang="en-US" sz="1600" dirty="0" smtClean="0"/>
              <a:t>nteraction </a:t>
            </a:r>
            <a:r>
              <a:rPr lang="en-US" sz="1600" dirty="0"/>
              <a:t>d</a:t>
            </a:r>
            <a:r>
              <a:rPr lang="en-US" sz="1600" dirty="0" smtClean="0"/>
              <a:t>etection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3 different sampling strategies</a:t>
            </a:r>
          </a:p>
        </p:txBody>
      </p:sp>
      <p:sp>
        <p:nvSpPr>
          <p:cNvPr id="35" name="Multiplizieren 34"/>
          <p:cNvSpPr/>
          <p:nvPr/>
        </p:nvSpPr>
        <p:spPr>
          <a:xfrm>
            <a:off x="331144" y="3809029"/>
            <a:ext cx="1741501" cy="576000"/>
          </a:xfrm>
          <a:prstGeom prst="mathMultiply">
            <a:avLst>
              <a:gd name="adj1" fmla="val 14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Datumsplatzhalt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EA28-ED78-4A62-B051-5989B86CB8F5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24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C9B3432E-F464-462E-83D4-A45541FBF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71CB5F85-2E7C-4927-AAD8-B5D710F2B9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064E4F55-ACBD-4AA1-908D-DDB03D5C65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graphicEl>
                                              <a:dgm id="{3DAF800F-1DF5-449E-80A9-2A46F7B181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F38D57A1-A1B8-4497-9ADF-796C8961B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36EFF10D-7803-48E5-9283-D012D5CAB0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1140EA6D-19FA-4DDA-B019-ABFA1109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A8869F46-5AF8-457E-927C-8E08221A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graphicEl>
                                              <a:dgm id="{1FF40DD5-AE38-4AFB-AF41-A943D57C33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P spid="19" grpId="0" animBg="1"/>
      <p:bldP spid="20" grpId="0" animBg="1"/>
      <p:bldP spid="21" grpId="0" animBg="1"/>
      <p:bldP spid="22" grpId="0" animBg="1"/>
      <p:bldP spid="34" grpId="0" uiExpand="1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Feature Interaction Detection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AD8B-C770-476F-9BD3-3F472A5AB702}" type="datetime1">
              <a:rPr lang="de-DE" smtClean="0"/>
              <a:t>17.06.2019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390263" y="625799"/>
            <a:ext cx="6839479" cy="2636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Assign a performance influence value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 to each feature (interaction).</a:t>
            </a:r>
          </a:p>
          <a:p>
            <a:pPr marL="0" indent="0">
              <a:buNone/>
            </a:pPr>
            <a:r>
              <a:rPr lang="en-US" dirty="0" smtClean="0"/>
              <a:t>A simplified example: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06829" y="1425818"/>
            <a:ext cx="1482518" cy="941263"/>
            <a:chOff x="737686" y="853643"/>
            <a:chExt cx="1482518" cy="741259"/>
          </a:xfrm>
        </p:grpSpPr>
        <p:sp>
          <p:nvSpPr>
            <p:cNvPr id="9" name="Abgerundetes Rechteck 8"/>
            <p:cNvSpPr/>
            <p:nvPr/>
          </p:nvSpPr>
          <p:spPr>
            <a:xfrm>
              <a:off x="737686" y="853643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</a:t>
              </a:r>
              <a:br>
                <a:rPr lang="en-US" sz="1800" kern="1200" dirty="0" smtClean="0"/>
              </a:br>
              <a:r>
                <a:rPr lang="en-US" sz="1800" kern="1200" dirty="0" smtClean="0"/>
                <a:t>w/o features</a:t>
              </a:r>
              <a:endParaRPr lang="en-US" sz="1800" dirty="0" smtClean="0"/>
            </a:p>
            <a:p>
              <a:pPr algn="ctr"/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(S) = 100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2178782" y="1425818"/>
            <a:ext cx="1482518" cy="941263"/>
            <a:chOff x="735031" y="831932"/>
            <a:chExt cx="1482518" cy="741259"/>
          </a:xfrm>
        </p:grpSpPr>
        <p:sp>
          <p:nvSpPr>
            <p:cNvPr id="12" name="Abgerundetes Rechteck 11"/>
            <p:cNvSpPr/>
            <p:nvPr/>
          </p:nvSpPr>
          <p:spPr>
            <a:xfrm>
              <a:off x="735031" y="831932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</a:t>
              </a:r>
              <a:r>
                <a:rPr lang="en-US" sz="1400" dirty="0"/>
                <a:t>) 	= 110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956045" y="1425819"/>
            <a:ext cx="1482518" cy="961864"/>
            <a:chOff x="737686" y="815709"/>
            <a:chExt cx="1482518" cy="757482"/>
          </a:xfrm>
        </p:grpSpPr>
        <p:sp>
          <p:nvSpPr>
            <p:cNvPr id="15" name="Abgerundetes Rechteck 14"/>
            <p:cNvSpPr/>
            <p:nvPr/>
          </p:nvSpPr>
          <p:spPr>
            <a:xfrm>
              <a:off x="737686" y="815709"/>
              <a:ext cx="1482518" cy="7412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759397" y="875354"/>
              <a:ext cx="1439096" cy="69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b</a:t>
              </a:r>
            </a:p>
            <a:p>
              <a:pPr algn="ctr">
                <a:tabLst>
                  <a:tab pos="630238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 smtClean="0"/>
                <a:t>Sxb</a:t>
              </a:r>
              <a:r>
                <a:rPr lang="en-US" sz="1400" dirty="0" smtClean="0"/>
                <a:t>) </a:t>
              </a:r>
              <a:r>
                <a:rPr lang="en-US" sz="1400" dirty="0"/>
                <a:t>	= </a:t>
              </a:r>
              <a:r>
                <a:rPr lang="en-US" sz="1400" dirty="0" smtClean="0"/>
                <a:t>95</a:t>
              </a:r>
              <a:endParaRPr lang="en-US" sz="14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730654" y="1425818"/>
            <a:ext cx="1482518" cy="941263"/>
            <a:chOff x="737686" y="815709"/>
            <a:chExt cx="1482518" cy="741259"/>
          </a:xfrm>
        </p:grpSpPr>
        <p:sp>
          <p:nvSpPr>
            <p:cNvPr id="18" name="Abgerundetes Rechteck 17"/>
            <p:cNvSpPr/>
            <p:nvPr/>
          </p:nvSpPr>
          <p:spPr>
            <a:xfrm>
              <a:off x="737686" y="815709"/>
              <a:ext cx="1482518" cy="74125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bgerundetes Rechteck 4"/>
            <p:cNvSpPr/>
            <p:nvPr/>
          </p:nvSpPr>
          <p:spPr>
            <a:xfrm>
              <a:off x="759493" y="875354"/>
              <a:ext cx="1439096" cy="6599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t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System S with a and b</a:t>
              </a:r>
            </a:p>
            <a:p>
              <a:pPr algn="ctr">
                <a:tabLst>
                  <a:tab pos="801688" algn="l"/>
                  <a:tab pos="982663" algn="l"/>
                </a:tabLst>
              </a:pPr>
              <a:r>
                <a:rPr lang="en-US" sz="1400" dirty="0">
                  <a:latin typeface="Bradley Hand ITC" panose="03070402050302030203" pitchFamily="66" charset="0"/>
                </a:rPr>
                <a:t>∏</a:t>
              </a:r>
              <a:r>
                <a:rPr lang="en-US" sz="1400" dirty="0"/>
                <a:t>(</a:t>
              </a:r>
              <a:r>
                <a:rPr lang="en-US" sz="1400" dirty="0" err="1"/>
                <a:t>Sxaxb</a:t>
              </a:r>
              <a:r>
                <a:rPr lang="en-US" sz="1400" dirty="0"/>
                <a:t>) = 103</a:t>
              </a:r>
            </a:p>
          </p:txBody>
        </p:sp>
      </p:grpSp>
      <p:sp>
        <p:nvSpPr>
          <p:cNvPr id="21" name="Pfeil nach unten 20"/>
          <p:cNvSpPr/>
          <p:nvPr/>
        </p:nvSpPr>
        <p:spPr>
          <a:xfrm>
            <a:off x="2717320" y="2448204"/>
            <a:ext cx="405442" cy="741872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Pfeil nach unten 21"/>
          <p:cNvSpPr/>
          <p:nvPr/>
        </p:nvSpPr>
        <p:spPr>
          <a:xfrm>
            <a:off x="4494583" y="2442819"/>
            <a:ext cx="405442" cy="747257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3" name="Pfeil nach unten 22"/>
          <p:cNvSpPr/>
          <p:nvPr/>
        </p:nvSpPr>
        <p:spPr>
          <a:xfrm>
            <a:off x="6269192" y="2522864"/>
            <a:ext cx="405442" cy="1325309"/>
          </a:xfrm>
          <a:prstGeom prst="downArrow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5" name="Abgerundetes Rechteck 24"/>
          <p:cNvSpPr/>
          <p:nvPr/>
        </p:nvSpPr>
        <p:spPr>
          <a:xfrm>
            <a:off x="1895800" y="3265046"/>
            <a:ext cx="2081795" cy="58312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630238" algn="l"/>
              </a:tabLst>
            </a:pP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</a:t>
            </a:r>
            <a:r>
              <a:rPr lang="en-US" dirty="0" err="1" smtClean="0"/>
              <a:t>Sxa</a:t>
            </a:r>
            <a:r>
              <a:rPr lang="en-US" dirty="0" smtClean="0"/>
              <a:t>) 	=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 </a:t>
            </a:r>
            <a:r>
              <a:rPr lang="en-US" dirty="0" smtClean="0"/>
              <a:t>+ </a:t>
            </a:r>
            <a:r>
              <a:rPr lang="en-US" dirty="0">
                <a:latin typeface="Bradley Hand ITC" panose="03070402050302030203" pitchFamily="66" charset="0"/>
              </a:rPr>
              <a:t>∏</a:t>
            </a:r>
            <a:r>
              <a:rPr lang="en-US" dirty="0"/>
              <a:t>(a</a:t>
            </a:r>
            <a:r>
              <a:rPr lang="en-US" dirty="0" smtClean="0"/>
              <a:t>)</a:t>
            </a:r>
          </a:p>
          <a:p>
            <a:pPr>
              <a:tabLst>
                <a:tab pos="630238" algn="l"/>
              </a:tabLst>
            </a:pPr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(a)	= 10</a:t>
            </a:r>
            <a:endParaRPr lang="en-US" dirty="0"/>
          </a:p>
        </p:txBody>
      </p:sp>
      <p:sp>
        <p:nvSpPr>
          <p:cNvPr id="27" name="Abgerundetes Rechteck 26"/>
          <p:cNvSpPr/>
          <p:nvPr/>
        </p:nvSpPr>
        <p:spPr>
          <a:xfrm>
            <a:off x="4190051" y="3259122"/>
            <a:ext cx="1014505" cy="286847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= -5</a:t>
            </a:r>
            <a:endParaRPr lang="en-US" dirty="0"/>
          </a:p>
        </p:txBody>
      </p:sp>
      <p:sp>
        <p:nvSpPr>
          <p:cNvPr id="28" name="Abgerundetes Rechteck 27"/>
          <p:cNvSpPr/>
          <p:nvPr/>
        </p:nvSpPr>
        <p:spPr>
          <a:xfrm>
            <a:off x="4819595" y="3896773"/>
            <a:ext cx="2393577" cy="781839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t"/>
          <a:lstStyle/>
          <a:p>
            <a:pPr>
              <a:tabLst>
                <a:tab pos="801688" algn="l"/>
                <a:tab pos="982663" algn="l"/>
              </a:tabLst>
            </a:pP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Sxaxb</a:t>
            </a:r>
            <a:r>
              <a:rPr lang="en-US" dirty="0" smtClean="0"/>
              <a:t>) = 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/>
              <a:t>(S)</a:t>
            </a:r>
            <a:r>
              <a:rPr lang="en-US" dirty="0" smtClean="0"/>
              <a:t>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(a</a:t>
            </a:r>
            <a:r>
              <a:rPr lang="en-US" dirty="0" smtClean="0"/>
              <a:t>) +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(b) +</a:t>
            </a:r>
            <a:r>
              <a:rPr lang="en-US" dirty="0">
                <a:latin typeface="Bradley Hand ITC" panose="03070402050302030203" pitchFamily="66" charset="0"/>
              </a:rPr>
              <a:t> ∏</a:t>
            </a:r>
            <a:r>
              <a:rPr lang="en-US" dirty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</a:t>
            </a:r>
          </a:p>
          <a:p>
            <a:r>
              <a:rPr lang="en-US" dirty="0"/>
              <a:t>⇒ </a:t>
            </a:r>
            <a:r>
              <a:rPr lang="en-US" dirty="0" smtClean="0">
                <a:latin typeface="Bradley Hand ITC" panose="03070402050302030203" pitchFamily="66" charset="0"/>
              </a:rPr>
              <a:t>∏</a:t>
            </a:r>
            <a:r>
              <a:rPr lang="en-US" dirty="0" smtClean="0"/>
              <a:t>(</a:t>
            </a:r>
            <a:r>
              <a:rPr lang="en-US" dirty="0" err="1" smtClean="0"/>
              <a:t>a#b</a:t>
            </a:r>
            <a:r>
              <a:rPr lang="en-US" dirty="0" smtClean="0"/>
              <a:t>) = -2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Predicting and Learning the Performance of Configurable Systems, Lion Wagner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1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Stuttgart_Vorlage D_4zu3_2016 FINAL.pptx" id="{4841BD3C-E1E3-469F-ADD0-9E6EB31E75F5}" vid="{33357EC2-1038-4565-85BB-7F696209DF7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1204</Words>
  <Application>Microsoft Office PowerPoint</Application>
  <PresentationFormat>Benutzerdefiniert</PresentationFormat>
  <Paragraphs>269</Paragraphs>
  <Slides>18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Bradley Hand ITC</vt:lpstr>
      <vt:lpstr>Calibri</vt:lpstr>
      <vt:lpstr>Calibri Light</vt:lpstr>
      <vt:lpstr>Cambria Math</vt:lpstr>
      <vt:lpstr>Uni-Stuttgart</vt:lpstr>
      <vt:lpstr>Benutzerdefiniertes Design</vt:lpstr>
      <vt:lpstr>+</vt:lpstr>
      <vt:lpstr>Motivation: More Configurations appear</vt:lpstr>
      <vt:lpstr>Motivation: Configurations matter!</vt:lpstr>
      <vt:lpstr>Motivation: Configurations matter!</vt:lpstr>
      <vt:lpstr>The Problem: Examples</vt:lpstr>
      <vt:lpstr>The Problem: Exponential Configuration Space</vt:lpstr>
      <vt:lpstr>Performance Learning and Prediction</vt:lpstr>
      <vt:lpstr>The General Approach</vt:lpstr>
      <vt:lpstr>Automated Feature Interaction Detection</vt:lpstr>
      <vt:lpstr>Automated Feature Interaction Detection Cont'd</vt:lpstr>
      <vt:lpstr>Automated Feature Interaction Detection</vt:lpstr>
      <vt:lpstr>Classification and Regression Trees (CART)</vt:lpstr>
      <vt:lpstr>Random Sampling</vt:lpstr>
      <vt:lpstr>WHAT – Distance based Sampling</vt:lpstr>
      <vt:lpstr>WHAT – Distance based Sampling</vt:lpstr>
      <vt:lpstr>Projective Sampling</vt:lpstr>
      <vt:lpstr>Progressive Sampling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2016-01-19T06:04:30Z</dcterms:created>
  <dcterms:modified xsi:type="dcterms:W3CDTF">2019-06-17T13:39:57Z</dcterms:modified>
</cp:coreProperties>
</file>